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340" r:id="rId2"/>
    <p:sldId id="3280" r:id="rId3"/>
    <p:sldId id="3342" r:id="rId4"/>
    <p:sldId id="3412" r:id="rId5"/>
    <p:sldId id="3431" r:id="rId6"/>
    <p:sldId id="3441" r:id="rId7"/>
    <p:sldId id="3453" r:id="rId8"/>
    <p:sldId id="3454" r:id="rId9"/>
    <p:sldId id="3455" r:id="rId10"/>
    <p:sldId id="3440" r:id="rId11"/>
    <p:sldId id="3406" r:id="rId12"/>
    <p:sldId id="3462" r:id="rId13"/>
    <p:sldId id="3463" r:id="rId14"/>
    <p:sldId id="3464" r:id="rId15"/>
    <p:sldId id="3460" r:id="rId16"/>
    <p:sldId id="3456" r:id="rId17"/>
    <p:sldId id="3465" r:id="rId18"/>
    <p:sldId id="3466" r:id="rId19"/>
    <p:sldId id="3457" r:id="rId20"/>
    <p:sldId id="3459" r:id="rId21"/>
    <p:sldId id="3437" r:id="rId22"/>
    <p:sldId id="3438" r:id="rId23"/>
    <p:sldId id="3439" r:id="rId24"/>
    <p:sldId id="3432" r:id="rId25"/>
    <p:sldId id="3433" r:id="rId26"/>
    <p:sldId id="3434" r:id="rId27"/>
    <p:sldId id="3435" r:id="rId28"/>
    <p:sldId id="3443" r:id="rId29"/>
    <p:sldId id="3467" r:id="rId30"/>
    <p:sldId id="3468" r:id="rId31"/>
    <p:sldId id="3436" r:id="rId32"/>
  </p:sldIdLst>
  <p:sldSz cx="9145588" cy="5145088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5295" indent="-12954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2495" indent="-26162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69695" indent="-39433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6895" indent="-52641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1625600" algn="l" defTabSz="65024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1950720" algn="l" defTabSz="65024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2275840" algn="l" defTabSz="65024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2601595" algn="l" defTabSz="65024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">
          <p15:clr>
            <a:srgbClr val="A4A3A4"/>
          </p15:clr>
        </p15:guide>
        <p15:guide id="2" pos="4050">
          <p15:clr>
            <a:srgbClr val="A4A3A4"/>
          </p15:clr>
        </p15:guide>
        <p15:guide id="3" orient="horz" pos="4183">
          <p15:clr>
            <a:srgbClr val="A4A3A4"/>
          </p15:clr>
        </p15:guide>
        <p15:guide id="4" pos="7588">
          <p15:clr>
            <a:srgbClr val="A4A3A4"/>
          </p15:clr>
        </p15:guide>
        <p15:guide id="5" pos="360">
          <p15:clr>
            <a:srgbClr val="A4A3A4"/>
          </p15:clr>
        </p15:guide>
        <p15:guide id="6" pos="1331">
          <p15:clr>
            <a:srgbClr val="A4A3A4"/>
          </p15:clr>
        </p15:guide>
        <p15:guide id="7" orient="horz" pos="233">
          <p15:clr>
            <a:srgbClr val="A4A3A4"/>
          </p15:clr>
        </p15:guide>
        <p15:guide id="8" orient="horz" pos="3000">
          <p15:clr>
            <a:srgbClr val="A4A3A4"/>
          </p15:clr>
        </p15:guide>
        <p15:guide id="9" pos="2880">
          <p15:clr>
            <a:srgbClr val="A4A3A4"/>
          </p15:clr>
        </p15:guide>
        <p15:guide id="10" pos="5397">
          <p15:clr>
            <a:srgbClr val="A4A3A4"/>
          </p15:clr>
        </p15:guide>
        <p15:guide id="11" pos="267">
          <p15:clr>
            <a:srgbClr val="A4A3A4"/>
          </p15:clr>
        </p15:guide>
        <p15:guide id="12" pos="9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4A890"/>
    <a:srgbClr val="AE1233"/>
    <a:srgbClr val="9F7B63"/>
    <a:srgbClr val="F48E77"/>
    <a:srgbClr val="A1BD70"/>
    <a:srgbClr val="889EB6"/>
    <a:srgbClr val="004236"/>
    <a:srgbClr val="169274"/>
    <a:srgbClr val="60AE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19" autoAdjust="0"/>
    <p:restoredTop sz="92986" autoAdjust="0"/>
  </p:normalViewPr>
  <p:slideViewPr>
    <p:cSldViewPr>
      <p:cViewPr varScale="1">
        <p:scale>
          <a:sx n="113" d="100"/>
          <a:sy n="113" d="100"/>
        </p:scale>
        <p:origin x="176" y="1688"/>
      </p:cViewPr>
      <p:guideLst>
        <p:guide orient="horz" pos="312"/>
        <p:guide pos="4050"/>
        <p:guide orient="horz" pos="4183"/>
        <p:guide pos="7588"/>
        <p:guide pos="360"/>
        <p:guide pos="1331"/>
        <p:guide orient="horz" pos="233"/>
        <p:guide orient="horz" pos="3000"/>
        <p:guide pos="2880"/>
        <p:guide pos="5397"/>
        <p:guide pos="267"/>
        <p:guide pos="96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2021/4/16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2021/4/16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3005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2385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4897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97409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29921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625600" algn="l" defTabSz="64960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950720" algn="l" defTabSz="64960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275840" algn="l" defTabSz="64960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600960" algn="l" defTabSz="64960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9295031C-36FB-4BFB-B547-5049AC3C4D20}" type="slidenum">
              <a:rPr lang="zh-CN" altLang="en-US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733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766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435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285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371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198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757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453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324EA-D88B-4DB6-A454-EECCD39A6DB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343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796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AF762-52F3-4512-B16B-1F6F197A993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020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894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9295031C-36FB-4BFB-B547-5049AC3C4D20}" type="slidenum">
              <a:rPr lang="zh-CN" altLang="en-US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898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658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747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325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790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35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34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763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/>
              <a:t>2021/4/16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165">
              <a:defRPr/>
            </a:pP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年度工作概述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1196489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165">
              <a:defRPr/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Annual work summary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/>
              <a:t>2021/4/16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/>
              <a:t>2021/4/16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/>
              <a:t>2021/4/16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981" y="205683"/>
            <a:ext cx="8231627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6981" y="1200823"/>
            <a:ext cx="8231627" cy="3395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2021/4/16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5B2B0-692A-46A2-956F-D87A1A3CFB5B}" type="datetimeFigureOut">
              <a:rPr lang="zh-CN" altLang="en-US"/>
              <a:t>2021/4/16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584FB-8213-408C-973A-0BFE315A5B2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99" y="842032"/>
            <a:ext cx="6859191" cy="1791253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99" y="2702362"/>
            <a:ext cx="6859191" cy="1242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5135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759" y="4768735"/>
            <a:ext cx="2057757" cy="273929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C0F3E8C-8BCD-4A8F-98D8-F8D96B87BD28}" type="datetimeFigureOut">
              <a:rPr lang="zh-CN" altLang="en-US"/>
              <a:t>2021/4/16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9476" y="4768735"/>
            <a:ext cx="3086636" cy="273929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9072" y="4768735"/>
            <a:ext cx="2057757" cy="273929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4AAA05D2-2F82-4D1D-9A69-4CC173608BC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901" y="274420"/>
            <a:ext cx="7887787" cy="993783"/>
          </a:xfrm>
          <a:prstGeom prst="rect">
            <a:avLst/>
          </a:prstGeom>
        </p:spPr>
        <p:txBody>
          <a:bodyPr vert="horz" lIns="65032" tIns="32516" rIns="65032" bIns="32516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901" y="1369841"/>
            <a:ext cx="7887787" cy="3264804"/>
          </a:xfrm>
          <a:prstGeom prst="rect">
            <a:avLst/>
          </a:prstGeom>
        </p:spPr>
        <p:txBody>
          <a:bodyPr vert="horz" lIns="65032" tIns="32516" rIns="65032" bIns="32516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901" y="4769032"/>
            <a:ext cx="2057193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2021/4/16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336" y="4769032"/>
            <a:ext cx="3086918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496" y="4769032"/>
            <a:ext cx="2057193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xStyles>
    <p:titleStyle>
      <a:lvl1pPr algn="l" defTabSz="650240" rtl="0" eaLnBrk="1" latinLnBrk="0" hangingPunct="1">
        <a:lnSpc>
          <a:spcPct val="90000"/>
        </a:lnSpc>
        <a:spcBef>
          <a:spcPct val="0"/>
        </a:spcBef>
        <a:buNone/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560" indent="-162560" algn="l" defTabSz="650240" rtl="0" eaLnBrk="1" latinLnBrk="0" hangingPunct="1">
        <a:lnSpc>
          <a:spcPct val="90000"/>
        </a:lnSpc>
        <a:spcBef>
          <a:spcPts val="71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87680" indent="-162560" algn="l" defTabSz="650240" rtl="0" eaLnBrk="1" latinLnBrk="0" hangingPunct="1">
        <a:lnSpc>
          <a:spcPct val="90000"/>
        </a:lnSpc>
        <a:spcBef>
          <a:spcPts val="355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12800" indent="-162560" algn="l" defTabSz="650240" rtl="0" eaLnBrk="1" latinLnBrk="0" hangingPunct="1">
        <a:lnSpc>
          <a:spcPct val="90000"/>
        </a:lnSpc>
        <a:spcBef>
          <a:spcPts val="355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37920" indent="-162560" algn="l" defTabSz="650240" rtl="0" eaLnBrk="1" latinLnBrk="0" hangingPunct="1">
        <a:lnSpc>
          <a:spcPct val="90000"/>
        </a:lnSpc>
        <a:spcBef>
          <a:spcPts val="355"/>
        </a:spcBef>
        <a:buFont typeface="Arial" panose="020B060402020209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62560" algn="l" defTabSz="650240" rtl="0" eaLnBrk="1" latinLnBrk="0" hangingPunct="1">
        <a:lnSpc>
          <a:spcPct val="90000"/>
        </a:lnSpc>
        <a:spcBef>
          <a:spcPts val="355"/>
        </a:spcBef>
        <a:buFont typeface="Arial" panose="020B060402020209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160" indent="-162560" algn="l" defTabSz="650240" rtl="0" eaLnBrk="1" latinLnBrk="0" hangingPunct="1">
        <a:lnSpc>
          <a:spcPct val="90000"/>
        </a:lnSpc>
        <a:spcBef>
          <a:spcPts val="355"/>
        </a:spcBef>
        <a:buFont typeface="Arial" panose="020B060402020209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13280" indent="-162560" algn="l" defTabSz="650240" rtl="0" eaLnBrk="1" latinLnBrk="0" hangingPunct="1">
        <a:lnSpc>
          <a:spcPct val="90000"/>
        </a:lnSpc>
        <a:spcBef>
          <a:spcPts val="355"/>
        </a:spcBef>
        <a:buFont typeface="Arial" panose="020B060402020209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38400" indent="-162560" algn="l" defTabSz="650240" rtl="0" eaLnBrk="1" latinLnBrk="0" hangingPunct="1">
        <a:lnSpc>
          <a:spcPct val="90000"/>
        </a:lnSpc>
        <a:spcBef>
          <a:spcPts val="355"/>
        </a:spcBef>
        <a:buFont typeface="Arial" panose="020B060402020209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64155" indent="-162560" algn="l" defTabSz="650240" rtl="0" eaLnBrk="1" latinLnBrk="0" hangingPunct="1">
        <a:lnSpc>
          <a:spcPct val="90000"/>
        </a:lnSpc>
        <a:spcBef>
          <a:spcPts val="355"/>
        </a:spcBef>
        <a:buFont typeface="Arial" panose="020B060402020209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5120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0240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5360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00480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25600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50720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75840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01595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image" Target="../media/image27.jpg"/><Relationship Id="rId6" Type="http://schemas.openxmlformats.org/officeDocument/2006/relationships/image" Target="../media/image28.jpg"/><Relationship Id="rId7" Type="http://schemas.openxmlformats.org/officeDocument/2006/relationships/image" Target="../media/image29.jpg"/><Relationship Id="rId8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jpe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tags" Target="../tags/tag11.xml"/><Relationship Id="rId12" Type="http://schemas.openxmlformats.org/officeDocument/2006/relationships/slideLayout" Target="../slideLayouts/slideLayout5.xml"/><Relationship Id="rId13" Type="http://schemas.openxmlformats.org/officeDocument/2006/relationships/notesSlide" Target="../notesSlides/notesSlide2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tags" Target="../tags/tag9.xml"/><Relationship Id="rId10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" y="0"/>
            <a:ext cx="9138700" cy="514508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307328" y="2932584"/>
            <a:ext cx="25298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张艺腾  赵浠明  林滏   周子龙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 eaLnBrk="1" hangingPunct="1">
              <a:buFont typeface="Arial" panose="020B0604020202090204" pitchFamily="34" charset="0"/>
              <a:buNone/>
            </a:pP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2021-04-16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37883"/>
              </p:ext>
            </p:extLst>
          </p:nvPr>
        </p:nvGraphicFramePr>
        <p:xfrm>
          <a:off x="2032258" y="1340644"/>
          <a:ext cx="5080000" cy="1231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80000"/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4000" b="1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"</a:t>
                      </a:r>
                      <a:r>
                        <a:rPr lang="zh-CN" altLang="en-US" sz="4000" b="1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指瑕</a:t>
                      </a:r>
                      <a:r>
                        <a:rPr lang="en-US" altLang="zh-CN" sz="4000" b="1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"</a:t>
                      </a:r>
                      <a:r>
                        <a:rPr lang="zh-CN" altLang="en-US" sz="4000" b="1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基于深度学习的垃圾分类系统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" y="0"/>
            <a:ext cx="9138700" cy="5145088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 flipV="1">
            <a:off x="4327714" y="1843828"/>
            <a:ext cx="0" cy="1420588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2917675" y="1840587"/>
            <a:ext cx="1004396" cy="10043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 dirty="0">
              <a:solidFill>
                <a:srgbClr val="080808"/>
              </a:solidFill>
              <a:latin typeface="+mj-ea"/>
              <a:ea typeface="+mj-ea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3055477" y="1982596"/>
            <a:ext cx="902731" cy="769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02</a:t>
            </a:r>
            <a:endParaRPr lang="zh-CN" altLang="en-US" sz="5000" b="1" dirty="0">
              <a:solidFill>
                <a:schemeClr val="bg1"/>
              </a:solidFill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4435795" y="2219449"/>
            <a:ext cx="1986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l"/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预期方案</a:t>
            </a:r>
          </a:p>
          <a:p>
            <a:pPr marL="0" lvl="1" algn="l"/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Planned Approach</a:t>
            </a:r>
          </a:p>
        </p:txBody>
      </p:sp>
      <p:sp>
        <p:nvSpPr>
          <p:cNvPr id="7" name="TextBox 13"/>
          <p:cNvSpPr txBox="1"/>
          <p:nvPr/>
        </p:nvSpPr>
        <p:spPr>
          <a:xfrm>
            <a:off x="3073713" y="3018214"/>
            <a:ext cx="902731" cy="2462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PART 02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84562" y="219199"/>
            <a:ext cx="6489014" cy="892691"/>
            <a:chOff x="1328056" y="1010103"/>
            <a:chExt cx="6487888" cy="892536"/>
          </a:xfrm>
        </p:grpSpPr>
        <p:sp>
          <p:nvSpPr>
            <p:cNvPr id="4" name="矩形 3"/>
            <p:cNvSpPr/>
            <p:nvPr/>
          </p:nvSpPr>
          <p:spPr>
            <a:xfrm>
              <a:off x="1328056" y="1010104"/>
              <a:ext cx="1464842" cy="741742"/>
            </a:xfrm>
            <a:prstGeom prst="rect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 defTabSz="914400"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获取数据集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3794806" y="1010104"/>
              <a:ext cx="3874388" cy="741742"/>
            </a:xfrm>
            <a:prstGeom prst="rect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 rot="5400000">
              <a:off x="2597109" y="1205895"/>
              <a:ext cx="892535" cy="500953"/>
            </a:xfrm>
            <a:prstGeom prst="parallelogram">
              <a:avLst/>
            </a:prstGeom>
            <a:solidFill>
              <a:schemeClr val="accent1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平行四边形 6"/>
            <p:cNvSpPr/>
            <p:nvPr/>
          </p:nvSpPr>
          <p:spPr>
            <a:xfrm rot="16200000" flipV="1">
              <a:off x="3098061" y="1205894"/>
              <a:ext cx="892535" cy="500953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669194" y="1010104"/>
              <a:ext cx="146750" cy="74174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90"/>
            <p:cNvSpPr txBox="1"/>
            <p:nvPr/>
          </p:nvSpPr>
          <p:spPr>
            <a:xfrm>
              <a:off x="4080959" y="1191783"/>
              <a:ext cx="3298865" cy="372029"/>
            </a:xfrm>
            <a:prstGeom prst="rect">
              <a:avLst/>
            </a:prstGeom>
            <a:noFill/>
          </p:spPr>
          <p:txBody>
            <a:bodyPr wrap="square" lIns="72013" tIns="0" rIns="72013" bIns="0" anchor="ctr" anchorCtr="0">
              <a:normAutofit fontScale="92500" lnSpcReduction="10000"/>
            </a:bodyPr>
            <a:lstStyle/>
            <a:p>
              <a:pPr defTabSz="914400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获取不同种类的垃圾图片，已有现成的数据集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个大类 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个细分类 约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10k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张图片）</a:t>
              </a:r>
            </a:p>
          </p:txBody>
        </p:sp>
        <p:sp>
          <p:nvSpPr>
            <p:cNvPr id="22" name="任意多边形: 形状 21" title="4HYepfwbk0"/>
            <p:cNvSpPr/>
            <p:nvPr/>
          </p:nvSpPr>
          <p:spPr bwMode="auto">
            <a:xfrm>
              <a:off x="3419540" y="1255020"/>
              <a:ext cx="266191" cy="402701"/>
            </a:xfrm>
            <a:custGeom>
              <a:avLst/>
              <a:gdLst>
                <a:gd name="connsiteX0" fmla="*/ 79065 w 268312"/>
                <a:gd name="connsiteY0" fmla="*/ 303213 h 336550"/>
                <a:gd name="connsiteX1" fmla="*/ 69850 w 268312"/>
                <a:gd name="connsiteY1" fmla="*/ 311945 h 336550"/>
                <a:gd name="connsiteX2" fmla="*/ 79065 w 268312"/>
                <a:gd name="connsiteY2" fmla="*/ 320676 h 336550"/>
                <a:gd name="connsiteX3" fmla="*/ 114610 w 268312"/>
                <a:gd name="connsiteY3" fmla="*/ 320676 h 336550"/>
                <a:gd name="connsiteX4" fmla="*/ 123825 w 268312"/>
                <a:gd name="connsiteY4" fmla="*/ 311945 h 336550"/>
                <a:gd name="connsiteX5" fmla="*/ 114610 w 268312"/>
                <a:gd name="connsiteY5" fmla="*/ 303213 h 336550"/>
                <a:gd name="connsiteX6" fmla="*/ 79065 w 268312"/>
                <a:gd name="connsiteY6" fmla="*/ 303213 h 336550"/>
                <a:gd name="connsiteX7" fmla="*/ 184235 w 268312"/>
                <a:gd name="connsiteY7" fmla="*/ 119063 h 336550"/>
                <a:gd name="connsiteX8" fmla="*/ 181644 w 268312"/>
                <a:gd name="connsiteY8" fmla="*/ 121725 h 336550"/>
                <a:gd name="connsiteX9" fmla="*/ 181644 w 268312"/>
                <a:gd name="connsiteY9" fmla="*/ 125717 h 336550"/>
                <a:gd name="connsiteX10" fmla="*/ 177759 w 268312"/>
                <a:gd name="connsiteY10" fmla="*/ 131039 h 336550"/>
                <a:gd name="connsiteX11" fmla="*/ 164808 w 268312"/>
                <a:gd name="connsiteY11" fmla="*/ 148339 h 336550"/>
                <a:gd name="connsiteX12" fmla="*/ 175169 w 268312"/>
                <a:gd name="connsiteY12" fmla="*/ 165638 h 336550"/>
                <a:gd name="connsiteX13" fmla="*/ 186825 w 268312"/>
                <a:gd name="connsiteY13" fmla="*/ 170961 h 336550"/>
                <a:gd name="connsiteX14" fmla="*/ 192005 w 268312"/>
                <a:gd name="connsiteY14" fmla="*/ 173622 h 336550"/>
                <a:gd name="connsiteX15" fmla="*/ 190710 w 268312"/>
                <a:gd name="connsiteY15" fmla="*/ 185598 h 336550"/>
                <a:gd name="connsiteX16" fmla="*/ 181644 w 268312"/>
                <a:gd name="connsiteY16" fmla="*/ 186929 h 336550"/>
                <a:gd name="connsiteX17" fmla="*/ 169989 w 268312"/>
                <a:gd name="connsiteY17" fmla="*/ 182937 h 336550"/>
                <a:gd name="connsiteX18" fmla="*/ 166103 w 268312"/>
                <a:gd name="connsiteY18" fmla="*/ 184268 h 336550"/>
                <a:gd name="connsiteX19" fmla="*/ 164808 w 268312"/>
                <a:gd name="connsiteY19" fmla="*/ 190921 h 336550"/>
                <a:gd name="connsiteX20" fmla="*/ 166103 w 268312"/>
                <a:gd name="connsiteY20" fmla="*/ 196244 h 336550"/>
                <a:gd name="connsiteX21" fmla="*/ 177759 w 268312"/>
                <a:gd name="connsiteY21" fmla="*/ 198905 h 336550"/>
                <a:gd name="connsiteX22" fmla="*/ 180349 w 268312"/>
                <a:gd name="connsiteY22" fmla="*/ 202898 h 336550"/>
                <a:gd name="connsiteX23" fmla="*/ 180349 w 268312"/>
                <a:gd name="connsiteY23" fmla="*/ 206890 h 336550"/>
                <a:gd name="connsiteX24" fmla="*/ 182939 w 268312"/>
                <a:gd name="connsiteY24" fmla="*/ 209551 h 336550"/>
                <a:gd name="connsiteX25" fmla="*/ 189415 w 268312"/>
                <a:gd name="connsiteY25" fmla="*/ 209551 h 336550"/>
                <a:gd name="connsiteX26" fmla="*/ 192005 w 268312"/>
                <a:gd name="connsiteY26" fmla="*/ 206890 h 336550"/>
                <a:gd name="connsiteX27" fmla="*/ 192005 w 268312"/>
                <a:gd name="connsiteY27" fmla="*/ 201567 h 336550"/>
                <a:gd name="connsiteX28" fmla="*/ 194595 w 268312"/>
                <a:gd name="connsiteY28" fmla="*/ 197575 h 336550"/>
                <a:gd name="connsiteX29" fmla="*/ 204956 w 268312"/>
                <a:gd name="connsiteY29" fmla="*/ 190921 h 336550"/>
                <a:gd name="connsiteX30" fmla="*/ 199775 w 268312"/>
                <a:gd name="connsiteY30" fmla="*/ 160315 h 336550"/>
                <a:gd name="connsiteX31" fmla="*/ 188120 w 268312"/>
                <a:gd name="connsiteY31" fmla="*/ 154992 h 336550"/>
                <a:gd name="connsiteX32" fmla="*/ 182939 w 268312"/>
                <a:gd name="connsiteY32" fmla="*/ 152331 h 336550"/>
                <a:gd name="connsiteX33" fmla="*/ 184235 w 268312"/>
                <a:gd name="connsiteY33" fmla="*/ 141685 h 336550"/>
                <a:gd name="connsiteX34" fmla="*/ 188120 w 268312"/>
                <a:gd name="connsiteY34" fmla="*/ 141685 h 336550"/>
                <a:gd name="connsiteX35" fmla="*/ 201071 w 268312"/>
                <a:gd name="connsiteY35" fmla="*/ 144347 h 336550"/>
                <a:gd name="connsiteX36" fmla="*/ 204956 w 268312"/>
                <a:gd name="connsiteY36" fmla="*/ 143016 h 336550"/>
                <a:gd name="connsiteX37" fmla="*/ 207546 w 268312"/>
                <a:gd name="connsiteY37" fmla="*/ 135032 h 336550"/>
                <a:gd name="connsiteX38" fmla="*/ 204956 w 268312"/>
                <a:gd name="connsiteY38" fmla="*/ 132370 h 336550"/>
                <a:gd name="connsiteX39" fmla="*/ 197185 w 268312"/>
                <a:gd name="connsiteY39" fmla="*/ 129709 h 336550"/>
                <a:gd name="connsiteX40" fmla="*/ 193300 w 268312"/>
                <a:gd name="connsiteY40" fmla="*/ 124386 h 336550"/>
                <a:gd name="connsiteX41" fmla="*/ 186825 w 268312"/>
                <a:gd name="connsiteY41" fmla="*/ 119063 h 336550"/>
                <a:gd name="connsiteX42" fmla="*/ 184235 w 268312"/>
                <a:gd name="connsiteY42" fmla="*/ 119063 h 336550"/>
                <a:gd name="connsiteX43" fmla="*/ 187192 w 268312"/>
                <a:gd name="connsiteY43" fmla="*/ 84090 h 336550"/>
                <a:gd name="connsiteX44" fmla="*/ 244570 w 268312"/>
                <a:gd name="connsiteY44" fmla="*/ 107760 h 336550"/>
                <a:gd name="connsiteX45" fmla="*/ 244570 w 268312"/>
                <a:gd name="connsiteY45" fmla="*/ 222168 h 336550"/>
                <a:gd name="connsiteX46" fmla="*/ 145642 w 268312"/>
                <a:gd name="connsiteY46" fmla="*/ 234003 h 336550"/>
                <a:gd name="connsiteX47" fmla="*/ 111347 w 268312"/>
                <a:gd name="connsiteY47" fmla="*/ 243208 h 336550"/>
                <a:gd name="connsiteX48" fmla="*/ 110028 w 268312"/>
                <a:gd name="connsiteY48" fmla="*/ 237948 h 336550"/>
                <a:gd name="connsiteX49" fmla="*/ 127175 w 268312"/>
                <a:gd name="connsiteY49" fmla="*/ 218223 h 336550"/>
                <a:gd name="connsiteX50" fmla="*/ 125856 w 268312"/>
                <a:gd name="connsiteY50" fmla="*/ 218223 h 336550"/>
                <a:gd name="connsiteX51" fmla="*/ 129813 w 268312"/>
                <a:gd name="connsiteY51" fmla="*/ 107760 h 336550"/>
                <a:gd name="connsiteX52" fmla="*/ 187192 w 268312"/>
                <a:gd name="connsiteY52" fmla="*/ 84090 h 336550"/>
                <a:gd name="connsiteX53" fmla="*/ 36992 w 268312"/>
                <a:gd name="connsiteY53" fmla="*/ 0 h 336550"/>
                <a:gd name="connsiteX54" fmla="*/ 161179 w 268312"/>
                <a:gd name="connsiteY54" fmla="*/ 0 h 336550"/>
                <a:gd name="connsiteX55" fmla="*/ 196850 w 268312"/>
                <a:gd name="connsiteY55" fmla="*/ 36810 h 336550"/>
                <a:gd name="connsiteX56" fmla="*/ 196850 w 268312"/>
                <a:gd name="connsiteY56" fmla="*/ 67047 h 336550"/>
                <a:gd name="connsiteX57" fmla="*/ 187602 w 268312"/>
                <a:gd name="connsiteY57" fmla="*/ 67047 h 336550"/>
                <a:gd name="connsiteX58" fmla="*/ 178354 w 268312"/>
                <a:gd name="connsiteY58" fmla="*/ 67047 h 336550"/>
                <a:gd name="connsiteX59" fmla="*/ 178354 w 268312"/>
                <a:gd name="connsiteY59" fmla="*/ 60474 h 336550"/>
                <a:gd name="connsiteX60" fmla="*/ 178354 w 268312"/>
                <a:gd name="connsiteY60" fmla="*/ 59159 h 336550"/>
                <a:gd name="connsiteX61" fmla="*/ 169106 w 268312"/>
                <a:gd name="connsiteY61" fmla="*/ 48642 h 336550"/>
                <a:gd name="connsiteX62" fmla="*/ 29065 w 268312"/>
                <a:gd name="connsiteY62" fmla="*/ 48642 h 336550"/>
                <a:gd name="connsiteX63" fmla="*/ 19817 w 268312"/>
                <a:gd name="connsiteY63" fmla="*/ 59159 h 336550"/>
                <a:gd name="connsiteX64" fmla="*/ 19817 w 268312"/>
                <a:gd name="connsiteY64" fmla="*/ 278706 h 336550"/>
                <a:gd name="connsiteX65" fmla="*/ 29065 w 268312"/>
                <a:gd name="connsiteY65" fmla="*/ 287908 h 336550"/>
                <a:gd name="connsiteX66" fmla="*/ 169106 w 268312"/>
                <a:gd name="connsiteY66" fmla="*/ 287908 h 336550"/>
                <a:gd name="connsiteX67" fmla="*/ 178354 w 268312"/>
                <a:gd name="connsiteY67" fmla="*/ 278706 h 336550"/>
                <a:gd name="connsiteX68" fmla="*/ 178354 w 268312"/>
                <a:gd name="connsiteY68" fmla="*/ 261615 h 336550"/>
                <a:gd name="connsiteX69" fmla="*/ 187602 w 268312"/>
                <a:gd name="connsiteY69" fmla="*/ 262930 h 336550"/>
                <a:gd name="connsiteX70" fmla="*/ 196850 w 268312"/>
                <a:gd name="connsiteY70" fmla="*/ 261615 h 336550"/>
                <a:gd name="connsiteX71" fmla="*/ 196850 w 268312"/>
                <a:gd name="connsiteY71" fmla="*/ 299740 h 336550"/>
                <a:gd name="connsiteX72" fmla="*/ 161179 w 268312"/>
                <a:gd name="connsiteY72" fmla="*/ 336550 h 336550"/>
                <a:gd name="connsiteX73" fmla="*/ 36992 w 268312"/>
                <a:gd name="connsiteY73" fmla="*/ 336550 h 336550"/>
                <a:gd name="connsiteX74" fmla="*/ 0 w 268312"/>
                <a:gd name="connsiteY74" fmla="*/ 299740 h 336550"/>
                <a:gd name="connsiteX75" fmla="*/ 0 w 268312"/>
                <a:gd name="connsiteY75" fmla="*/ 36810 h 336550"/>
                <a:gd name="connsiteX76" fmla="*/ 36992 w 268312"/>
                <a:gd name="connsiteY76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268312" h="336550">
                  <a:moveTo>
                    <a:pt x="79065" y="303213"/>
                  </a:moveTo>
                  <a:cubicBezTo>
                    <a:pt x="73799" y="303213"/>
                    <a:pt x="69850" y="306955"/>
                    <a:pt x="69850" y="311945"/>
                  </a:cubicBezTo>
                  <a:cubicBezTo>
                    <a:pt x="69850" y="316934"/>
                    <a:pt x="73799" y="320676"/>
                    <a:pt x="79065" y="320676"/>
                  </a:cubicBezTo>
                  <a:cubicBezTo>
                    <a:pt x="79065" y="320676"/>
                    <a:pt x="79065" y="320676"/>
                    <a:pt x="114610" y="320676"/>
                  </a:cubicBezTo>
                  <a:cubicBezTo>
                    <a:pt x="119875" y="320676"/>
                    <a:pt x="123825" y="316934"/>
                    <a:pt x="123825" y="311945"/>
                  </a:cubicBezTo>
                  <a:cubicBezTo>
                    <a:pt x="123825" y="306955"/>
                    <a:pt x="119875" y="303213"/>
                    <a:pt x="114610" y="303213"/>
                  </a:cubicBezTo>
                  <a:cubicBezTo>
                    <a:pt x="114610" y="303213"/>
                    <a:pt x="114610" y="303213"/>
                    <a:pt x="79065" y="303213"/>
                  </a:cubicBezTo>
                  <a:close/>
                  <a:moveTo>
                    <a:pt x="184235" y="119063"/>
                  </a:moveTo>
                  <a:cubicBezTo>
                    <a:pt x="181644" y="119063"/>
                    <a:pt x="181644" y="119063"/>
                    <a:pt x="181644" y="121725"/>
                  </a:cubicBezTo>
                  <a:cubicBezTo>
                    <a:pt x="181644" y="121725"/>
                    <a:pt x="181644" y="121725"/>
                    <a:pt x="181644" y="125717"/>
                  </a:cubicBezTo>
                  <a:cubicBezTo>
                    <a:pt x="181644" y="129709"/>
                    <a:pt x="181644" y="129709"/>
                    <a:pt x="177759" y="131039"/>
                  </a:cubicBezTo>
                  <a:cubicBezTo>
                    <a:pt x="169989" y="133701"/>
                    <a:pt x="164808" y="139024"/>
                    <a:pt x="164808" y="148339"/>
                  </a:cubicBezTo>
                  <a:cubicBezTo>
                    <a:pt x="164808" y="156323"/>
                    <a:pt x="168694" y="161646"/>
                    <a:pt x="175169" y="165638"/>
                  </a:cubicBezTo>
                  <a:cubicBezTo>
                    <a:pt x="179054" y="168299"/>
                    <a:pt x="182939" y="169630"/>
                    <a:pt x="186825" y="170961"/>
                  </a:cubicBezTo>
                  <a:cubicBezTo>
                    <a:pt x="188120" y="172291"/>
                    <a:pt x="190710" y="172291"/>
                    <a:pt x="192005" y="173622"/>
                  </a:cubicBezTo>
                  <a:cubicBezTo>
                    <a:pt x="195890" y="177614"/>
                    <a:pt x="194595" y="182937"/>
                    <a:pt x="190710" y="185598"/>
                  </a:cubicBezTo>
                  <a:cubicBezTo>
                    <a:pt x="188120" y="186929"/>
                    <a:pt x="184235" y="186929"/>
                    <a:pt x="181644" y="186929"/>
                  </a:cubicBezTo>
                  <a:cubicBezTo>
                    <a:pt x="177759" y="185598"/>
                    <a:pt x="173874" y="184268"/>
                    <a:pt x="169989" y="182937"/>
                  </a:cubicBezTo>
                  <a:cubicBezTo>
                    <a:pt x="167398" y="181606"/>
                    <a:pt x="167398" y="181606"/>
                    <a:pt x="166103" y="184268"/>
                  </a:cubicBezTo>
                  <a:cubicBezTo>
                    <a:pt x="166103" y="186929"/>
                    <a:pt x="164808" y="188260"/>
                    <a:pt x="164808" y="190921"/>
                  </a:cubicBezTo>
                  <a:cubicBezTo>
                    <a:pt x="163513" y="193583"/>
                    <a:pt x="163513" y="194913"/>
                    <a:pt x="166103" y="196244"/>
                  </a:cubicBezTo>
                  <a:cubicBezTo>
                    <a:pt x="169989" y="197575"/>
                    <a:pt x="173874" y="198905"/>
                    <a:pt x="177759" y="198905"/>
                  </a:cubicBezTo>
                  <a:cubicBezTo>
                    <a:pt x="180349" y="198905"/>
                    <a:pt x="180349" y="198905"/>
                    <a:pt x="180349" y="202898"/>
                  </a:cubicBezTo>
                  <a:cubicBezTo>
                    <a:pt x="180349" y="204228"/>
                    <a:pt x="180349" y="205559"/>
                    <a:pt x="180349" y="206890"/>
                  </a:cubicBezTo>
                  <a:cubicBezTo>
                    <a:pt x="180349" y="208220"/>
                    <a:pt x="181644" y="209551"/>
                    <a:pt x="182939" y="209551"/>
                  </a:cubicBezTo>
                  <a:cubicBezTo>
                    <a:pt x="185530" y="209551"/>
                    <a:pt x="188120" y="209551"/>
                    <a:pt x="189415" y="209551"/>
                  </a:cubicBezTo>
                  <a:cubicBezTo>
                    <a:pt x="190710" y="209551"/>
                    <a:pt x="192005" y="208220"/>
                    <a:pt x="192005" y="206890"/>
                  </a:cubicBezTo>
                  <a:cubicBezTo>
                    <a:pt x="192005" y="205559"/>
                    <a:pt x="192005" y="202898"/>
                    <a:pt x="192005" y="201567"/>
                  </a:cubicBezTo>
                  <a:cubicBezTo>
                    <a:pt x="192005" y="198905"/>
                    <a:pt x="193300" y="198905"/>
                    <a:pt x="194595" y="197575"/>
                  </a:cubicBezTo>
                  <a:cubicBezTo>
                    <a:pt x="198480" y="196244"/>
                    <a:pt x="202366" y="193583"/>
                    <a:pt x="204956" y="190921"/>
                  </a:cubicBezTo>
                  <a:cubicBezTo>
                    <a:pt x="212726" y="180276"/>
                    <a:pt x="210136" y="166969"/>
                    <a:pt x="199775" y="160315"/>
                  </a:cubicBezTo>
                  <a:cubicBezTo>
                    <a:pt x="195890" y="157654"/>
                    <a:pt x="192005" y="156323"/>
                    <a:pt x="188120" y="154992"/>
                  </a:cubicBezTo>
                  <a:cubicBezTo>
                    <a:pt x="186825" y="153661"/>
                    <a:pt x="184235" y="153661"/>
                    <a:pt x="182939" y="152331"/>
                  </a:cubicBezTo>
                  <a:cubicBezTo>
                    <a:pt x="179054" y="148339"/>
                    <a:pt x="180349" y="144347"/>
                    <a:pt x="184235" y="141685"/>
                  </a:cubicBezTo>
                  <a:cubicBezTo>
                    <a:pt x="185530" y="141685"/>
                    <a:pt x="186825" y="141685"/>
                    <a:pt x="188120" y="141685"/>
                  </a:cubicBezTo>
                  <a:cubicBezTo>
                    <a:pt x="192005" y="141685"/>
                    <a:pt x="197185" y="141685"/>
                    <a:pt x="201071" y="144347"/>
                  </a:cubicBezTo>
                  <a:cubicBezTo>
                    <a:pt x="203661" y="145677"/>
                    <a:pt x="203661" y="145677"/>
                    <a:pt x="204956" y="143016"/>
                  </a:cubicBezTo>
                  <a:cubicBezTo>
                    <a:pt x="204956" y="140354"/>
                    <a:pt x="206251" y="137693"/>
                    <a:pt x="207546" y="135032"/>
                  </a:cubicBezTo>
                  <a:cubicBezTo>
                    <a:pt x="207546" y="133701"/>
                    <a:pt x="206251" y="132370"/>
                    <a:pt x="204956" y="132370"/>
                  </a:cubicBezTo>
                  <a:cubicBezTo>
                    <a:pt x="202366" y="131039"/>
                    <a:pt x="199775" y="129709"/>
                    <a:pt x="197185" y="129709"/>
                  </a:cubicBezTo>
                  <a:cubicBezTo>
                    <a:pt x="193300" y="128378"/>
                    <a:pt x="193300" y="128378"/>
                    <a:pt x="193300" y="124386"/>
                  </a:cubicBezTo>
                  <a:cubicBezTo>
                    <a:pt x="193300" y="119063"/>
                    <a:pt x="193300" y="119063"/>
                    <a:pt x="186825" y="119063"/>
                  </a:cubicBezTo>
                  <a:cubicBezTo>
                    <a:pt x="186825" y="119063"/>
                    <a:pt x="186825" y="119063"/>
                    <a:pt x="184235" y="119063"/>
                  </a:cubicBezTo>
                  <a:close/>
                  <a:moveTo>
                    <a:pt x="187192" y="84090"/>
                  </a:moveTo>
                  <a:cubicBezTo>
                    <a:pt x="207967" y="84090"/>
                    <a:pt x="228741" y="91980"/>
                    <a:pt x="244570" y="107760"/>
                  </a:cubicBezTo>
                  <a:cubicBezTo>
                    <a:pt x="276226" y="139321"/>
                    <a:pt x="276226" y="190607"/>
                    <a:pt x="244570" y="222168"/>
                  </a:cubicBezTo>
                  <a:cubicBezTo>
                    <a:pt x="216870" y="248468"/>
                    <a:pt x="177299" y="252413"/>
                    <a:pt x="145642" y="234003"/>
                  </a:cubicBezTo>
                  <a:cubicBezTo>
                    <a:pt x="132452" y="243208"/>
                    <a:pt x="120580" y="244523"/>
                    <a:pt x="111347" y="243208"/>
                  </a:cubicBezTo>
                  <a:cubicBezTo>
                    <a:pt x="107390" y="243208"/>
                    <a:pt x="107390" y="239263"/>
                    <a:pt x="110028" y="237948"/>
                  </a:cubicBezTo>
                  <a:cubicBezTo>
                    <a:pt x="117942" y="234003"/>
                    <a:pt x="123218" y="224798"/>
                    <a:pt x="127175" y="218223"/>
                  </a:cubicBezTo>
                  <a:cubicBezTo>
                    <a:pt x="127175" y="218223"/>
                    <a:pt x="127175" y="218223"/>
                    <a:pt x="125856" y="218223"/>
                  </a:cubicBezTo>
                  <a:cubicBezTo>
                    <a:pt x="96838" y="186662"/>
                    <a:pt x="98157" y="138006"/>
                    <a:pt x="129813" y="107760"/>
                  </a:cubicBezTo>
                  <a:cubicBezTo>
                    <a:pt x="145642" y="91980"/>
                    <a:pt x="166417" y="84090"/>
                    <a:pt x="187192" y="84090"/>
                  </a:cubicBezTo>
                  <a:close/>
                  <a:moveTo>
                    <a:pt x="36992" y="0"/>
                  </a:moveTo>
                  <a:cubicBezTo>
                    <a:pt x="36992" y="0"/>
                    <a:pt x="36992" y="0"/>
                    <a:pt x="161179" y="0"/>
                  </a:cubicBezTo>
                  <a:cubicBezTo>
                    <a:pt x="180997" y="0"/>
                    <a:pt x="196850" y="15776"/>
                    <a:pt x="196850" y="36810"/>
                  </a:cubicBezTo>
                  <a:cubicBezTo>
                    <a:pt x="196850" y="36810"/>
                    <a:pt x="196850" y="36810"/>
                    <a:pt x="196850" y="67047"/>
                  </a:cubicBezTo>
                  <a:cubicBezTo>
                    <a:pt x="194208" y="67047"/>
                    <a:pt x="191566" y="67047"/>
                    <a:pt x="187602" y="67047"/>
                  </a:cubicBezTo>
                  <a:cubicBezTo>
                    <a:pt x="184960" y="67047"/>
                    <a:pt x="180997" y="67047"/>
                    <a:pt x="178354" y="67047"/>
                  </a:cubicBezTo>
                  <a:cubicBezTo>
                    <a:pt x="178354" y="67047"/>
                    <a:pt x="178354" y="67047"/>
                    <a:pt x="178354" y="60474"/>
                  </a:cubicBezTo>
                  <a:cubicBezTo>
                    <a:pt x="178354" y="60474"/>
                    <a:pt x="178354" y="60474"/>
                    <a:pt x="178354" y="59159"/>
                  </a:cubicBezTo>
                  <a:cubicBezTo>
                    <a:pt x="178354" y="53900"/>
                    <a:pt x="174391" y="48642"/>
                    <a:pt x="169106" y="48642"/>
                  </a:cubicBezTo>
                  <a:cubicBezTo>
                    <a:pt x="169106" y="48642"/>
                    <a:pt x="169106" y="48642"/>
                    <a:pt x="29065" y="48642"/>
                  </a:cubicBezTo>
                  <a:cubicBezTo>
                    <a:pt x="23780" y="48642"/>
                    <a:pt x="19817" y="53900"/>
                    <a:pt x="19817" y="59159"/>
                  </a:cubicBezTo>
                  <a:cubicBezTo>
                    <a:pt x="19817" y="59159"/>
                    <a:pt x="19817" y="59159"/>
                    <a:pt x="19817" y="278706"/>
                  </a:cubicBezTo>
                  <a:cubicBezTo>
                    <a:pt x="19817" y="283964"/>
                    <a:pt x="23780" y="287908"/>
                    <a:pt x="29065" y="287908"/>
                  </a:cubicBezTo>
                  <a:cubicBezTo>
                    <a:pt x="29065" y="287908"/>
                    <a:pt x="29065" y="287908"/>
                    <a:pt x="169106" y="287908"/>
                  </a:cubicBezTo>
                  <a:cubicBezTo>
                    <a:pt x="174391" y="287908"/>
                    <a:pt x="178354" y="282650"/>
                    <a:pt x="178354" y="278706"/>
                  </a:cubicBezTo>
                  <a:cubicBezTo>
                    <a:pt x="178354" y="278706"/>
                    <a:pt x="178354" y="278706"/>
                    <a:pt x="178354" y="261615"/>
                  </a:cubicBezTo>
                  <a:cubicBezTo>
                    <a:pt x="180997" y="261615"/>
                    <a:pt x="184960" y="262930"/>
                    <a:pt x="187602" y="262930"/>
                  </a:cubicBezTo>
                  <a:cubicBezTo>
                    <a:pt x="191566" y="262930"/>
                    <a:pt x="194208" y="261615"/>
                    <a:pt x="196850" y="261615"/>
                  </a:cubicBezTo>
                  <a:cubicBezTo>
                    <a:pt x="196850" y="261615"/>
                    <a:pt x="196850" y="261615"/>
                    <a:pt x="196850" y="299740"/>
                  </a:cubicBezTo>
                  <a:cubicBezTo>
                    <a:pt x="196850" y="320774"/>
                    <a:pt x="180997" y="336550"/>
                    <a:pt x="161179" y="336550"/>
                  </a:cubicBezTo>
                  <a:cubicBezTo>
                    <a:pt x="161179" y="336550"/>
                    <a:pt x="161179" y="336550"/>
                    <a:pt x="36992" y="336550"/>
                  </a:cubicBezTo>
                  <a:cubicBezTo>
                    <a:pt x="17175" y="336550"/>
                    <a:pt x="0" y="320774"/>
                    <a:pt x="0" y="299740"/>
                  </a:cubicBezTo>
                  <a:cubicBezTo>
                    <a:pt x="0" y="299740"/>
                    <a:pt x="0" y="299740"/>
                    <a:pt x="0" y="36810"/>
                  </a:cubicBezTo>
                  <a:cubicBezTo>
                    <a:pt x="0" y="15776"/>
                    <a:pt x="17175" y="0"/>
                    <a:pt x="369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484562" y="1111307"/>
            <a:ext cx="6489014" cy="892690"/>
            <a:chOff x="1328056" y="2125482"/>
            <a:chExt cx="6487888" cy="892535"/>
          </a:xfrm>
        </p:grpSpPr>
        <p:sp>
          <p:nvSpPr>
            <p:cNvPr id="9" name="矩形 8"/>
            <p:cNvSpPr/>
            <p:nvPr/>
          </p:nvSpPr>
          <p:spPr>
            <a:xfrm>
              <a:off x="1328056" y="2125482"/>
              <a:ext cx="1464842" cy="741742"/>
            </a:xfrm>
            <a:prstGeom prst="rect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 defTabSz="914400"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数据预处理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3794806" y="2125482"/>
              <a:ext cx="3874388" cy="741742"/>
            </a:xfrm>
            <a:prstGeom prst="rect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平行四边形 10"/>
            <p:cNvSpPr/>
            <p:nvPr/>
          </p:nvSpPr>
          <p:spPr>
            <a:xfrm rot="5400000">
              <a:off x="2597109" y="2321273"/>
              <a:ext cx="892535" cy="500953"/>
            </a:xfrm>
            <a:prstGeom prst="parallelogram">
              <a:avLst/>
            </a:prstGeom>
            <a:solidFill>
              <a:schemeClr val="accent2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rot="16200000" flipV="1">
              <a:off x="3098061" y="2321273"/>
              <a:ext cx="892535" cy="500953"/>
            </a:xfrm>
            <a:prstGeom prst="parallelogram">
              <a:avLst/>
            </a:prstGeom>
            <a:solidFill>
              <a:schemeClr val="accent2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669194" y="2125482"/>
              <a:ext cx="146750" cy="74174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91"/>
            <p:cNvSpPr txBox="1"/>
            <p:nvPr/>
          </p:nvSpPr>
          <p:spPr>
            <a:xfrm>
              <a:off x="4080959" y="2307160"/>
              <a:ext cx="3298865" cy="420004"/>
            </a:xfrm>
            <a:prstGeom prst="rect">
              <a:avLst/>
            </a:prstGeom>
            <a:noFill/>
          </p:spPr>
          <p:txBody>
            <a:bodyPr wrap="square" lIns="72013" tIns="0" rIns="72013" bIns="0" anchor="ctr" anchorCtr="0">
              <a:normAutofit/>
            </a:bodyPr>
            <a:lstStyle/>
            <a:p>
              <a:pPr defTabSz="914400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进行图像增强等，突出图片中垃圾的特点</a:t>
              </a:r>
            </a:p>
          </p:txBody>
        </p:sp>
        <p:sp>
          <p:nvSpPr>
            <p:cNvPr id="24" name="任意多边形: 形状 23" title="hWgZDclmtu"/>
            <p:cNvSpPr/>
            <p:nvPr/>
          </p:nvSpPr>
          <p:spPr bwMode="auto">
            <a:xfrm>
              <a:off x="3400153" y="2416333"/>
              <a:ext cx="304967" cy="310832"/>
            </a:xfrm>
            <a:custGeom>
              <a:avLst/>
              <a:gdLst>
                <a:gd name="connsiteX0" fmla="*/ 46038 w 338137"/>
                <a:gd name="connsiteY0" fmla="*/ 261937 h 285750"/>
                <a:gd name="connsiteX1" fmla="*/ 38100 w 338137"/>
                <a:gd name="connsiteY1" fmla="*/ 269875 h 285750"/>
                <a:gd name="connsiteX2" fmla="*/ 46038 w 338137"/>
                <a:gd name="connsiteY2" fmla="*/ 277813 h 285750"/>
                <a:gd name="connsiteX3" fmla="*/ 53976 w 338137"/>
                <a:gd name="connsiteY3" fmla="*/ 269875 h 285750"/>
                <a:gd name="connsiteX4" fmla="*/ 46038 w 338137"/>
                <a:gd name="connsiteY4" fmla="*/ 261937 h 285750"/>
                <a:gd name="connsiteX5" fmla="*/ 288131 w 338137"/>
                <a:gd name="connsiteY5" fmla="*/ 184150 h 285750"/>
                <a:gd name="connsiteX6" fmla="*/ 277812 w 338137"/>
                <a:gd name="connsiteY6" fmla="*/ 194469 h 285750"/>
                <a:gd name="connsiteX7" fmla="*/ 288131 w 338137"/>
                <a:gd name="connsiteY7" fmla="*/ 204788 h 285750"/>
                <a:gd name="connsiteX8" fmla="*/ 298450 w 338137"/>
                <a:gd name="connsiteY8" fmla="*/ 194469 h 285750"/>
                <a:gd name="connsiteX9" fmla="*/ 288131 w 338137"/>
                <a:gd name="connsiteY9" fmla="*/ 184150 h 285750"/>
                <a:gd name="connsiteX10" fmla="*/ 19050 w 338137"/>
                <a:gd name="connsiteY10" fmla="*/ 163512 h 285750"/>
                <a:gd name="connsiteX11" fmla="*/ 19050 w 338137"/>
                <a:gd name="connsiteY11" fmla="*/ 242887 h 285750"/>
                <a:gd name="connsiteX12" fmla="*/ 73025 w 338137"/>
                <a:gd name="connsiteY12" fmla="*/ 242887 h 285750"/>
                <a:gd name="connsiteX13" fmla="*/ 73025 w 338137"/>
                <a:gd name="connsiteY13" fmla="*/ 163512 h 285750"/>
                <a:gd name="connsiteX14" fmla="*/ 12010 w 338137"/>
                <a:gd name="connsiteY14" fmla="*/ 139700 h 285750"/>
                <a:gd name="connsiteX15" fmla="*/ 81400 w 338137"/>
                <a:gd name="connsiteY15" fmla="*/ 139700 h 285750"/>
                <a:gd name="connsiteX16" fmla="*/ 92075 w 338137"/>
                <a:gd name="connsiteY16" fmla="*/ 151650 h 285750"/>
                <a:gd name="connsiteX17" fmla="*/ 92075 w 338137"/>
                <a:gd name="connsiteY17" fmla="*/ 273801 h 285750"/>
                <a:gd name="connsiteX18" fmla="*/ 81400 w 338137"/>
                <a:gd name="connsiteY18" fmla="*/ 285750 h 285750"/>
                <a:gd name="connsiteX19" fmla="*/ 12010 w 338137"/>
                <a:gd name="connsiteY19" fmla="*/ 285750 h 285750"/>
                <a:gd name="connsiteX20" fmla="*/ 0 w 338137"/>
                <a:gd name="connsiteY20" fmla="*/ 273801 h 285750"/>
                <a:gd name="connsiteX21" fmla="*/ 0 w 338137"/>
                <a:gd name="connsiteY21" fmla="*/ 151650 h 285750"/>
                <a:gd name="connsiteX22" fmla="*/ 12010 w 338137"/>
                <a:gd name="connsiteY22" fmla="*/ 139700 h 285750"/>
                <a:gd name="connsiteX23" fmla="*/ 177849 w 338137"/>
                <a:gd name="connsiteY23" fmla="*/ 131762 h 285750"/>
                <a:gd name="connsiteX24" fmla="*/ 179144 w 338137"/>
                <a:gd name="connsiteY24" fmla="*/ 134394 h 285750"/>
                <a:gd name="connsiteX25" fmla="*/ 192088 w 338137"/>
                <a:gd name="connsiteY25" fmla="*/ 142291 h 285750"/>
                <a:gd name="connsiteX26" fmla="*/ 192088 w 338137"/>
                <a:gd name="connsiteY26" fmla="*/ 268640 h 285750"/>
                <a:gd name="connsiteX27" fmla="*/ 173966 w 338137"/>
                <a:gd name="connsiteY27" fmla="*/ 285750 h 285750"/>
                <a:gd name="connsiteX28" fmla="*/ 107950 w 338137"/>
                <a:gd name="connsiteY28" fmla="*/ 285750 h 285750"/>
                <a:gd name="connsiteX29" fmla="*/ 109244 w 338137"/>
                <a:gd name="connsiteY29" fmla="*/ 276537 h 285750"/>
                <a:gd name="connsiteX30" fmla="*/ 109244 w 338137"/>
                <a:gd name="connsiteY30" fmla="*/ 273905 h 285750"/>
                <a:gd name="connsiteX31" fmla="*/ 115716 w 338137"/>
                <a:gd name="connsiteY31" fmla="*/ 275221 h 285750"/>
                <a:gd name="connsiteX32" fmla="*/ 124778 w 338137"/>
                <a:gd name="connsiteY32" fmla="*/ 264692 h 285750"/>
                <a:gd name="connsiteX33" fmla="*/ 115716 w 338137"/>
                <a:gd name="connsiteY33" fmla="*/ 254163 h 285750"/>
                <a:gd name="connsiteX34" fmla="*/ 109244 w 338137"/>
                <a:gd name="connsiteY34" fmla="*/ 256795 h 285750"/>
                <a:gd name="connsiteX35" fmla="*/ 109244 w 338137"/>
                <a:gd name="connsiteY35" fmla="*/ 235737 h 285750"/>
                <a:gd name="connsiteX36" fmla="*/ 167494 w 338137"/>
                <a:gd name="connsiteY36" fmla="*/ 235737 h 285750"/>
                <a:gd name="connsiteX37" fmla="*/ 167494 w 338137"/>
                <a:gd name="connsiteY37" fmla="*/ 142291 h 285750"/>
                <a:gd name="connsiteX38" fmla="*/ 177849 w 338137"/>
                <a:gd name="connsiteY38" fmla="*/ 131762 h 285750"/>
                <a:gd name="connsiteX39" fmla="*/ 54988 w 338137"/>
                <a:gd name="connsiteY39" fmla="*/ 82550 h 285750"/>
                <a:gd name="connsiteX40" fmla="*/ 136812 w 338137"/>
                <a:gd name="connsiteY40" fmla="*/ 82550 h 285750"/>
                <a:gd name="connsiteX41" fmla="*/ 143411 w 338137"/>
                <a:gd name="connsiteY41" fmla="*/ 96838 h 285750"/>
                <a:gd name="connsiteX42" fmla="*/ 146050 w 338137"/>
                <a:gd name="connsiteY42" fmla="*/ 98137 h 285750"/>
                <a:gd name="connsiteX43" fmla="*/ 134173 w 338137"/>
                <a:gd name="connsiteY43" fmla="*/ 109827 h 285750"/>
                <a:gd name="connsiteX44" fmla="*/ 61587 w 338137"/>
                <a:gd name="connsiteY44" fmla="*/ 109827 h 285750"/>
                <a:gd name="connsiteX45" fmla="*/ 61587 w 338137"/>
                <a:gd name="connsiteY45" fmla="*/ 125413 h 285750"/>
                <a:gd name="connsiteX46" fmla="*/ 36512 w 338137"/>
                <a:gd name="connsiteY46" fmla="*/ 125413 h 285750"/>
                <a:gd name="connsiteX47" fmla="*/ 36512 w 338137"/>
                <a:gd name="connsiteY47" fmla="*/ 99436 h 285750"/>
                <a:gd name="connsiteX48" fmla="*/ 54988 w 338137"/>
                <a:gd name="connsiteY48" fmla="*/ 82550 h 285750"/>
                <a:gd name="connsiteX49" fmla="*/ 208756 w 338137"/>
                <a:gd name="connsiteY49" fmla="*/ 63500 h 285750"/>
                <a:gd name="connsiteX50" fmla="*/ 210079 w 338137"/>
                <a:gd name="connsiteY50" fmla="*/ 63500 h 285750"/>
                <a:gd name="connsiteX51" fmla="*/ 212725 w 338137"/>
                <a:gd name="connsiteY51" fmla="*/ 64819 h 285750"/>
                <a:gd name="connsiteX52" fmla="*/ 212725 w 338137"/>
                <a:gd name="connsiteY52" fmla="*/ 67458 h 285750"/>
                <a:gd name="connsiteX53" fmla="*/ 195527 w 338137"/>
                <a:gd name="connsiteY53" fmla="*/ 126822 h 285750"/>
                <a:gd name="connsiteX54" fmla="*/ 192881 w 338137"/>
                <a:gd name="connsiteY54" fmla="*/ 129460 h 285750"/>
                <a:gd name="connsiteX55" fmla="*/ 188913 w 338137"/>
                <a:gd name="connsiteY55" fmla="*/ 128141 h 285750"/>
                <a:gd name="connsiteX56" fmla="*/ 180975 w 338137"/>
                <a:gd name="connsiteY56" fmla="*/ 112310 h 285750"/>
                <a:gd name="connsiteX57" fmla="*/ 137319 w 338137"/>
                <a:gd name="connsiteY57" fmla="*/ 154525 h 285750"/>
                <a:gd name="connsiteX58" fmla="*/ 129381 w 338137"/>
                <a:gd name="connsiteY58" fmla="*/ 157163 h 285750"/>
                <a:gd name="connsiteX59" fmla="*/ 121444 w 338137"/>
                <a:gd name="connsiteY59" fmla="*/ 154525 h 285750"/>
                <a:gd name="connsiteX60" fmla="*/ 121444 w 338137"/>
                <a:gd name="connsiteY60" fmla="*/ 138694 h 285750"/>
                <a:gd name="connsiteX61" fmla="*/ 165100 w 338137"/>
                <a:gd name="connsiteY61" fmla="*/ 95161 h 285750"/>
                <a:gd name="connsiteX62" fmla="*/ 147902 w 338137"/>
                <a:gd name="connsiteY62" fmla="*/ 87246 h 285750"/>
                <a:gd name="connsiteX63" fmla="*/ 146579 w 338137"/>
                <a:gd name="connsiteY63" fmla="*/ 83288 h 285750"/>
                <a:gd name="connsiteX64" fmla="*/ 149225 w 338137"/>
                <a:gd name="connsiteY64" fmla="*/ 80650 h 285750"/>
                <a:gd name="connsiteX65" fmla="*/ 208756 w 338137"/>
                <a:gd name="connsiteY65" fmla="*/ 63500 h 285750"/>
                <a:gd name="connsiteX66" fmla="*/ 101335 w 338137"/>
                <a:gd name="connsiteY66" fmla="*/ 0 h 285750"/>
                <a:gd name="connsiteX67" fmla="*/ 305064 w 338137"/>
                <a:gd name="connsiteY67" fmla="*/ 0 h 285750"/>
                <a:gd name="connsiteX68" fmla="*/ 338137 w 338137"/>
                <a:gd name="connsiteY68" fmla="*/ 34237 h 285750"/>
                <a:gd name="connsiteX69" fmla="*/ 338137 w 338137"/>
                <a:gd name="connsiteY69" fmla="*/ 188305 h 285750"/>
                <a:gd name="connsiteX70" fmla="*/ 305064 w 338137"/>
                <a:gd name="connsiteY70" fmla="*/ 221226 h 285750"/>
                <a:gd name="connsiteX71" fmla="*/ 233627 w 338137"/>
                <a:gd name="connsiteY71" fmla="*/ 221226 h 285750"/>
                <a:gd name="connsiteX72" fmla="*/ 233627 w 338137"/>
                <a:gd name="connsiteY72" fmla="*/ 243612 h 285750"/>
                <a:gd name="connsiteX73" fmla="*/ 265377 w 338137"/>
                <a:gd name="connsiteY73" fmla="*/ 243612 h 285750"/>
                <a:gd name="connsiteX74" fmla="*/ 277283 w 338137"/>
                <a:gd name="connsiteY74" fmla="*/ 256780 h 285750"/>
                <a:gd name="connsiteX75" fmla="*/ 277283 w 338137"/>
                <a:gd name="connsiteY75" fmla="*/ 272582 h 285750"/>
                <a:gd name="connsiteX76" fmla="*/ 265377 w 338137"/>
                <a:gd name="connsiteY76" fmla="*/ 285750 h 285750"/>
                <a:gd name="connsiteX77" fmla="*/ 204523 w 338137"/>
                <a:gd name="connsiteY77" fmla="*/ 285750 h 285750"/>
                <a:gd name="connsiteX78" fmla="*/ 209814 w 338137"/>
                <a:gd name="connsiteY78" fmla="*/ 269948 h 285750"/>
                <a:gd name="connsiteX79" fmla="*/ 209814 w 338137"/>
                <a:gd name="connsiteY79" fmla="*/ 213325 h 285750"/>
                <a:gd name="connsiteX80" fmla="*/ 209814 w 338137"/>
                <a:gd name="connsiteY80" fmla="*/ 172504 h 285750"/>
                <a:gd name="connsiteX81" fmla="*/ 295804 w 338137"/>
                <a:gd name="connsiteY81" fmla="*/ 172504 h 285750"/>
                <a:gd name="connsiteX82" fmla="*/ 309033 w 338137"/>
                <a:gd name="connsiteY82" fmla="*/ 159335 h 285750"/>
                <a:gd name="connsiteX83" fmla="*/ 309033 w 338137"/>
                <a:gd name="connsiteY83" fmla="*/ 39504 h 285750"/>
                <a:gd name="connsiteX84" fmla="*/ 295804 w 338137"/>
                <a:gd name="connsiteY84" fmla="*/ 27653 h 285750"/>
                <a:gd name="connsiteX85" fmla="*/ 109272 w 338137"/>
                <a:gd name="connsiteY85" fmla="*/ 27653 h 285750"/>
                <a:gd name="connsiteX86" fmla="*/ 97366 w 338137"/>
                <a:gd name="connsiteY86" fmla="*/ 39504 h 285750"/>
                <a:gd name="connsiteX87" fmla="*/ 97366 w 338137"/>
                <a:gd name="connsiteY87" fmla="*/ 65841 h 285750"/>
                <a:gd name="connsiteX88" fmla="*/ 68262 w 338137"/>
                <a:gd name="connsiteY88" fmla="*/ 65841 h 285750"/>
                <a:gd name="connsiteX89" fmla="*/ 68262 w 338137"/>
                <a:gd name="connsiteY89" fmla="*/ 34237 h 285750"/>
                <a:gd name="connsiteX90" fmla="*/ 101335 w 338137"/>
                <a:gd name="connsiteY90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38137" h="285750">
                  <a:moveTo>
                    <a:pt x="46038" y="261937"/>
                  </a:moveTo>
                  <a:cubicBezTo>
                    <a:pt x="41654" y="261937"/>
                    <a:pt x="38100" y="265491"/>
                    <a:pt x="38100" y="269875"/>
                  </a:cubicBezTo>
                  <a:cubicBezTo>
                    <a:pt x="38100" y="274259"/>
                    <a:pt x="41654" y="277813"/>
                    <a:pt x="46038" y="277813"/>
                  </a:cubicBezTo>
                  <a:cubicBezTo>
                    <a:pt x="50422" y="277813"/>
                    <a:pt x="53976" y="274259"/>
                    <a:pt x="53976" y="269875"/>
                  </a:cubicBezTo>
                  <a:cubicBezTo>
                    <a:pt x="53976" y="265491"/>
                    <a:pt x="50422" y="261937"/>
                    <a:pt x="46038" y="261937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3512"/>
                  </a:moveTo>
                  <a:lnTo>
                    <a:pt x="19050" y="242887"/>
                  </a:lnTo>
                  <a:lnTo>
                    <a:pt x="73025" y="242887"/>
                  </a:lnTo>
                  <a:lnTo>
                    <a:pt x="73025" y="163512"/>
                  </a:lnTo>
                  <a:close/>
                  <a:moveTo>
                    <a:pt x="12010" y="139700"/>
                  </a:moveTo>
                  <a:cubicBezTo>
                    <a:pt x="12010" y="139700"/>
                    <a:pt x="12010" y="139700"/>
                    <a:pt x="81400" y="139700"/>
                  </a:cubicBezTo>
                  <a:cubicBezTo>
                    <a:pt x="86737" y="139700"/>
                    <a:pt x="92075" y="145011"/>
                    <a:pt x="92075" y="151650"/>
                  </a:cubicBezTo>
                  <a:cubicBezTo>
                    <a:pt x="92075" y="151650"/>
                    <a:pt x="92075" y="151650"/>
                    <a:pt x="92075" y="273801"/>
                  </a:cubicBezTo>
                  <a:cubicBezTo>
                    <a:pt x="92075" y="280439"/>
                    <a:pt x="86737" y="285750"/>
                    <a:pt x="81400" y="285750"/>
                  </a:cubicBezTo>
                  <a:cubicBezTo>
                    <a:pt x="81400" y="285750"/>
                    <a:pt x="81400" y="285750"/>
                    <a:pt x="12010" y="285750"/>
                  </a:cubicBezTo>
                  <a:cubicBezTo>
                    <a:pt x="5338" y="285750"/>
                    <a:pt x="0" y="280439"/>
                    <a:pt x="0" y="273801"/>
                  </a:cubicBezTo>
                  <a:cubicBezTo>
                    <a:pt x="0" y="273801"/>
                    <a:pt x="0" y="273801"/>
                    <a:pt x="0" y="151650"/>
                  </a:cubicBezTo>
                  <a:cubicBezTo>
                    <a:pt x="0" y="145011"/>
                    <a:pt x="5338" y="139700"/>
                    <a:pt x="12010" y="139700"/>
                  </a:cubicBezTo>
                  <a:close/>
                  <a:moveTo>
                    <a:pt x="177849" y="131762"/>
                  </a:moveTo>
                  <a:cubicBezTo>
                    <a:pt x="177849" y="131762"/>
                    <a:pt x="177849" y="131762"/>
                    <a:pt x="179144" y="134394"/>
                  </a:cubicBezTo>
                  <a:cubicBezTo>
                    <a:pt x="181733" y="138343"/>
                    <a:pt x="186910" y="142291"/>
                    <a:pt x="192088" y="142291"/>
                  </a:cubicBezTo>
                  <a:cubicBezTo>
                    <a:pt x="192088" y="142291"/>
                    <a:pt x="192088" y="142291"/>
                    <a:pt x="192088" y="268640"/>
                  </a:cubicBezTo>
                  <a:cubicBezTo>
                    <a:pt x="192088" y="277853"/>
                    <a:pt x="184322" y="285750"/>
                    <a:pt x="173966" y="285750"/>
                  </a:cubicBezTo>
                  <a:cubicBezTo>
                    <a:pt x="173966" y="285750"/>
                    <a:pt x="173966" y="285750"/>
                    <a:pt x="107950" y="285750"/>
                  </a:cubicBezTo>
                  <a:cubicBezTo>
                    <a:pt x="109244" y="283118"/>
                    <a:pt x="109244" y="279169"/>
                    <a:pt x="109244" y="276537"/>
                  </a:cubicBezTo>
                  <a:cubicBezTo>
                    <a:pt x="109244" y="276537"/>
                    <a:pt x="109244" y="276537"/>
                    <a:pt x="109244" y="273905"/>
                  </a:cubicBezTo>
                  <a:cubicBezTo>
                    <a:pt x="110539" y="273905"/>
                    <a:pt x="113128" y="275221"/>
                    <a:pt x="115716" y="275221"/>
                  </a:cubicBezTo>
                  <a:cubicBezTo>
                    <a:pt x="120894" y="275221"/>
                    <a:pt x="124778" y="271273"/>
                    <a:pt x="124778" y="264692"/>
                  </a:cubicBezTo>
                  <a:cubicBezTo>
                    <a:pt x="124778" y="259427"/>
                    <a:pt x="120894" y="254163"/>
                    <a:pt x="115716" y="254163"/>
                  </a:cubicBezTo>
                  <a:cubicBezTo>
                    <a:pt x="113128" y="254163"/>
                    <a:pt x="110539" y="255479"/>
                    <a:pt x="109244" y="256795"/>
                  </a:cubicBezTo>
                  <a:cubicBezTo>
                    <a:pt x="109244" y="256795"/>
                    <a:pt x="109244" y="256795"/>
                    <a:pt x="109244" y="235737"/>
                  </a:cubicBezTo>
                  <a:cubicBezTo>
                    <a:pt x="109244" y="235737"/>
                    <a:pt x="109244" y="235737"/>
                    <a:pt x="167494" y="235737"/>
                  </a:cubicBezTo>
                  <a:cubicBezTo>
                    <a:pt x="167494" y="235737"/>
                    <a:pt x="167494" y="235737"/>
                    <a:pt x="167494" y="142291"/>
                  </a:cubicBezTo>
                  <a:cubicBezTo>
                    <a:pt x="167494" y="142291"/>
                    <a:pt x="167494" y="142291"/>
                    <a:pt x="177849" y="131762"/>
                  </a:cubicBezTo>
                  <a:close/>
                  <a:moveTo>
                    <a:pt x="54988" y="82550"/>
                  </a:moveTo>
                  <a:cubicBezTo>
                    <a:pt x="54988" y="82550"/>
                    <a:pt x="54988" y="82550"/>
                    <a:pt x="136812" y="82550"/>
                  </a:cubicBezTo>
                  <a:cubicBezTo>
                    <a:pt x="135492" y="89045"/>
                    <a:pt x="138132" y="94240"/>
                    <a:pt x="143411" y="96838"/>
                  </a:cubicBezTo>
                  <a:cubicBezTo>
                    <a:pt x="143411" y="96838"/>
                    <a:pt x="143411" y="96838"/>
                    <a:pt x="146050" y="98137"/>
                  </a:cubicBezTo>
                  <a:cubicBezTo>
                    <a:pt x="146050" y="98137"/>
                    <a:pt x="146050" y="98137"/>
                    <a:pt x="134173" y="109827"/>
                  </a:cubicBezTo>
                  <a:cubicBezTo>
                    <a:pt x="134173" y="109827"/>
                    <a:pt x="134173" y="109827"/>
                    <a:pt x="61587" y="109827"/>
                  </a:cubicBezTo>
                  <a:lnTo>
                    <a:pt x="61587" y="125413"/>
                  </a:lnTo>
                  <a:cubicBezTo>
                    <a:pt x="61587" y="125413"/>
                    <a:pt x="61587" y="125413"/>
                    <a:pt x="36512" y="125413"/>
                  </a:cubicBezTo>
                  <a:cubicBezTo>
                    <a:pt x="36512" y="125413"/>
                    <a:pt x="36512" y="125413"/>
                    <a:pt x="36512" y="99436"/>
                  </a:cubicBezTo>
                  <a:cubicBezTo>
                    <a:pt x="36512" y="90343"/>
                    <a:pt x="45750" y="82550"/>
                    <a:pt x="54988" y="82550"/>
                  </a:cubicBezTo>
                  <a:close/>
                  <a:moveTo>
                    <a:pt x="208756" y="63500"/>
                  </a:moveTo>
                  <a:cubicBezTo>
                    <a:pt x="208756" y="63500"/>
                    <a:pt x="210079" y="63500"/>
                    <a:pt x="210079" y="63500"/>
                  </a:cubicBezTo>
                  <a:cubicBezTo>
                    <a:pt x="211402" y="63500"/>
                    <a:pt x="211402" y="63500"/>
                    <a:pt x="212725" y="64819"/>
                  </a:cubicBezTo>
                  <a:cubicBezTo>
                    <a:pt x="212725" y="64819"/>
                    <a:pt x="212725" y="66139"/>
                    <a:pt x="212725" y="67458"/>
                  </a:cubicBezTo>
                  <a:cubicBezTo>
                    <a:pt x="212725" y="67458"/>
                    <a:pt x="212725" y="67458"/>
                    <a:pt x="195527" y="126822"/>
                  </a:cubicBezTo>
                  <a:cubicBezTo>
                    <a:pt x="195527" y="128141"/>
                    <a:pt x="194204" y="129460"/>
                    <a:pt x="192881" y="129460"/>
                  </a:cubicBezTo>
                  <a:cubicBezTo>
                    <a:pt x="191558" y="129460"/>
                    <a:pt x="190236" y="129460"/>
                    <a:pt x="188913" y="128141"/>
                  </a:cubicBezTo>
                  <a:cubicBezTo>
                    <a:pt x="188913" y="128141"/>
                    <a:pt x="188913" y="128141"/>
                    <a:pt x="180975" y="112310"/>
                  </a:cubicBezTo>
                  <a:cubicBezTo>
                    <a:pt x="180975" y="112310"/>
                    <a:pt x="180975" y="112310"/>
                    <a:pt x="137319" y="154525"/>
                  </a:cubicBezTo>
                  <a:cubicBezTo>
                    <a:pt x="135996" y="157163"/>
                    <a:pt x="133350" y="157163"/>
                    <a:pt x="129381" y="157163"/>
                  </a:cubicBezTo>
                  <a:cubicBezTo>
                    <a:pt x="126736" y="157163"/>
                    <a:pt x="124090" y="157163"/>
                    <a:pt x="121444" y="154525"/>
                  </a:cubicBezTo>
                  <a:cubicBezTo>
                    <a:pt x="117475" y="150567"/>
                    <a:pt x="117475" y="142652"/>
                    <a:pt x="121444" y="138694"/>
                  </a:cubicBezTo>
                  <a:cubicBezTo>
                    <a:pt x="121444" y="138694"/>
                    <a:pt x="121444" y="138694"/>
                    <a:pt x="165100" y="95161"/>
                  </a:cubicBezTo>
                  <a:cubicBezTo>
                    <a:pt x="165100" y="95161"/>
                    <a:pt x="165100" y="95161"/>
                    <a:pt x="147902" y="87246"/>
                  </a:cubicBezTo>
                  <a:cubicBezTo>
                    <a:pt x="147902" y="85926"/>
                    <a:pt x="146579" y="84607"/>
                    <a:pt x="146579" y="83288"/>
                  </a:cubicBezTo>
                  <a:cubicBezTo>
                    <a:pt x="146579" y="81969"/>
                    <a:pt x="147902" y="81969"/>
                    <a:pt x="149225" y="80650"/>
                  </a:cubicBezTo>
                  <a:cubicBezTo>
                    <a:pt x="149225" y="80650"/>
                    <a:pt x="149225" y="80650"/>
                    <a:pt x="208756" y="63500"/>
                  </a:cubicBezTo>
                  <a:close/>
                  <a:moveTo>
                    <a:pt x="101335" y="0"/>
                  </a:moveTo>
                  <a:cubicBezTo>
                    <a:pt x="101335" y="0"/>
                    <a:pt x="101335" y="0"/>
                    <a:pt x="305064" y="0"/>
                  </a:cubicBezTo>
                  <a:cubicBezTo>
                    <a:pt x="323585" y="0"/>
                    <a:pt x="338137" y="15802"/>
                    <a:pt x="338137" y="34237"/>
                  </a:cubicBezTo>
                  <a:cubicBezTo>
                    <a:pt x="338137" y="34237"/>
                    <a:pt x="338137" y="34237"/>
                    <a:pt x="338137" y="188305"/>
                  </a:cubicBezTo>
                  <a:cubicBezTo>
                    <a:pt x="338137" y="206741"/>
                    <a:pt x="323585" y="221226"/>
                    <a:pt x="305064" y="221226"/>
                  </a:cubicBezTo>
                  <a:cubicBezTo>
                    <a:pt x="305064" y="221226"/>
                    <a:pt x="305064" y="221226"/>
                    <a:pt x="233627" y="221226"/>
                  </a:cubicBezTo>
                  <a:cubicBezTo>
                    <a:pt x="233627" y="221226"/>
                    <a:pt x="233627" y="221226"/>
                    <a:pt x="233627" y="243612"/>
                  </a:cubicBezTo>
                  <a:cubicBezTo>
                    <a:pt x="233627" y="243612"/>
                    <a:pt x="233627" y="243612"/>
                    <a:pt x="265377" y="243612"/>
                  </a:cubicBezTo>
                  <a:cubicBezTo>
                    <a:pt x="271991" y="243612"/>
                    <a:pt x="277283" y="250196"/>
                    <a:pt x="277283" y="256780"/>
                  </a:cubicBezTo>
                  <a:cubicBezTo>
                    <a:pt x="277283" y="256780"/>
                    <a:pt x="277283" y="256780"/>
                    <a:pt x="277283" y="272582"/>
                  </a:cubicBezTo>
                  <a:cubicBezTo>
                    <a:pt x="277283" y="280483"/>
                    <a:pt x="271991" y="285750"/>
                    <a:pt x="265377" y="285750"/>
                  </a:cubicBezTo>
                  <a:cubicBezTo>
                    <a:pt x="265377" y="285750"/>
                    <a:pt x="265377" y="285750"/>
                    <a:pt x="204523" y="285750"/>
                  </a:cubicBezTo>
                  <a:cubicBezTo>
                    <a:pt x="207168" y="280483"/>
                    <a:pt x="208491" y="275216"/>
                    <a:pt x="209814" y="269948"/>
                  </a:cubicBezTo>
                  <a:cubicBezTo>
                    <a:pt x="209814" y="268631"/>
                    <a:pt x="209814" y="213325"/>
                    <a:pt x="209814" y="213325"/>
                  </a:cubicBezTo>
                  <a:cubicBezTo>
                    <a:pt x="209814" y="213325"/>
                    <a:pt x="209814" y="213325"/>
                    <a:pt x="209814" y="172504"/>
                  </a:cubicBezTo>
                  <a:cubicBezTo>
                    <a:pt x="209814" y="172504"/>
                    <a:pt x="209814" y="172504"/>
                    <a:pt x="295804" y="172504"/>
                  </a:cubicBezTo>
                  <a:cubicBezTo>
                    <a:pt x="303741" y="172504"/>
                    <a:pt x="309033" y="165919"/>
                    <a:pt x="309033" y="159335"/>
                  </a:cubicBezTo>
                  <a:cubicBezTo>
                    <a:pt x="309033" y="159335"/>
                    <a:pt x="309033" y="159335"/>
                    <a:pt x="309033" y="39504"/>
                  </a:cubicBezTo>
                  <a:cubicBezTo>
                    <a:pt x="309033" y="32920"/>
                    <a:pt x="303741" y="27653"/>
                    <a:pt x="295804" y="27653"/>
                  </a:cubicBezTo>
                  <a:cubicBezTo>
                    <a:pt x="295804" y="27653"/>
                    <a:pt x="295804" y="27653"/>
                    <a:pt x="109272" y="27653"/>
                  </a:cubicBezTo>
                  <a:cubicBezTo>
                    <a:pt x="102658" y="27653"/>
                    <a:pt x="97366" y="32920"/>
                    <a:pt x="97366" y="39504"/>
                  </a:cubicBezTo>
                  <a:cubicBezTo>
                    <a:pt x="97366" y="39504"/>
                    <a:pt x="97366" y="39504"/>
                    <a:pt x="97366" y="65841"/>
                  </a:cubicBezTo>
                  <a:cubicBezTo>
                    <a:pt x="97366" y="65841"/>
                    <a:pt x="97366" y="65841"/>
                    <a:pt x="68262" y="65841"/>
                  </a:cubicBezTo>
                  <a:cubicBezTo>
                    <a:pt x="68262" y="65841"/>
                    <a:pt x="68262" y="65841"/>
                    <a:pt x="68262" y="34237"/>
                  </a:cubicBezTo>
                  <a:cubicBezTo>
                    <a:pt x="68262" y="15802"/>
                    <a:pt x="82814" y="0"/>
                    <a:pt x="1013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TextBox 11"/>
          <p:cNvSpPr txBox="1"/>
          <p:nvPr/>
        </p:nvSpPr>
        <p:spPr>
          <a:xfrm>
            <a:off x="263845" y="219199"/>
            <a:ext cx="16786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数据预处理</a:t>
            </a:r>
            <a:endParaRPr lang="en-US" altLang="zh-CN" sz="1800" b="1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lvl="1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Data Pre-processing</a:t>
            </a:r>
          </a:p>
        </p:txBody>
      </p:sp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xmlns="" id="{1DD62530-1FCD-40A2-B724-007AE0FCD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02" y="2154233"/>
            <a:ext cx="4032448" cy="278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781" y="2932584"/>
            <a:ext cx="3149600" cy="876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14985" y="1320165"/>
            <a:ext cx="3079750" cy="29648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8585" y="196215"/>
            <a:ext cx="1656080" cy="5759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1"/>
          <p:cNvSpPr txBox="1"/>
          <p:nvPr/>
        </p:nvSpPr>
        <p:spPr>
          <a:xfrm>
            <a:off x="1513525" y="299844"/>
            <a:ext cx="1287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Create ML</a:t>
            </a:r>
          </a:p>
        </p:txBody>
      </p:sp>
      <p:pic>
        <p:nvPicPr>
          <p:cNvPr id="8" name="图片 7" descr="Screen Shot 2021-04-08 at 21.13.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585" y="562610"/>
            <a:ext cx="5607685" cy="41719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00710" y="1506220"/>
            <a:ext cx="284607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 dirty="0">
                <a:solidFill>
                  <a:schemeClr val="bg1">
                    <a:lumMod val="50000"/>
                  </a:schemeClr>
                </a:solidFill>
              </a:rPr>
              <a:t>Create ML 是苹果开发的、生成机器学习模型的框架。</a:t>
            </a:r>
          </a:p>
          <a:p>
            <a:r>
              <a:rPr lang="zh-CN" sz="1600" dirty="0">
                <a:solidFill>
                  <a:schemeClr val="bg1">
                    <a:lumMod val="50000"/>
                  </a:schemeClr>
                </a:solidFill>
              </a:rPr>
              <a:t>它有三个特点：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</a:rPr>
              <a:t>使用 Swift 进行操作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sz="16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</a:rPr>
              <a:t>用 Playground 训练和生成模型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sz="16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</a:rPr>
              <a:t>在 Mac OS 上完成所有工作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图片 11" descr="Screen Shot 2021-04-08 at 21.17.26"/>
          <p:cNvPicPr>
            <a:picLocks noChangeAspect="1"/>
          </p:cNvPicPr>
          <p:nvPr/>
        </p:nvPicPr>
        <p:blipFill>
          <a:blip r:embed="rId4"/>
          <a:srcRect l="5449" t="3267" r="4696" b="4571"/>
          <a:stretch>
            <a:fillRect/>
          </a:stretch>
        </p:blipFill>
        <p:spPr>
          <a:xfrm>
            <a:off x="398145" y="160020"/>
            <a:ext cx="1003935" cy="1000125"/>
          </a:xfrm>
          <a:prstGeom prst="roundRect">
            <a:avLst/>
          </a:prstGeom>
        </p:spPr>
      </p:pic>
      <p:pic>
        <p:nvPicPr>
          <p:cNvPr id="13" name="图片 12" descr="Screen Shot 2021-04-08 at 21.44.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10" y="761365"/>
            <a:ext cx="8061325" cy="3621405"/>
          </a:xfrm>
          <a:prstGeom prst="rect">
            <a:avLst/>
          </a:prstGeom>
        </p:spPr>
      </p:pic>
      <p:pic>
        <p:nvPicPr>
          <p:cNvPr id="14" name="图片 13" descr="Screen Shot 2021-04-08 at 21.46.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995" y="488315"/>
            <a:ext cx="7192645" cy="43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7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8585" y="196215"/>
            <a:ext cx="1656080" cy="5759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Screen Shot 2021-04-08 at 21.43.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70" y="543560"/>
            <a:ext cx="7695565" cy="4753610"/>
          </a:xfrm>
          <a:prstGeom prst="rect">
            <a:avLst/>
          </a:prstGeom>
        </p:spPr>
      </p:pic>
      <p:sp>
        <p:nvSpPr>
          <p:cNvPr id="8" name="TextBox 11"/>
          <p:cNvSpPr txBox="1"/>
          <p:nvPr/>
        </p:nvSpPr>
        <p:spPr>
          <a:xfrm>
            <a:off x="263845" y="219199"/>
            <a:ext cx="16786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数据预处理</a:t>
            </a:r>
            <a:endParaRPr lang="en-US" altLang="zh-CN" sz="1800" b="1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lvl="1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Data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126833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8585" y="196215"/>
            <a:ext cx="1656080" cy="5759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41051617888594_.pic_h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45" y="895985"/>
            <a:ext cx="8255000" cy="3904615"/>
          </a:xfrm>
          <a:prstGeom prst="rect">
            <a:avLst/>
          </a:prstGeom>
        </p:spPr>
      </p:pic>
      <p:pic>
        <p:nvPicPr>
          <p:cNvPr id="3" name="图片 2" descr="Screen Shot 2021-04-08 at 21.33.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595" y="1630680"/>
            <a:ext cx="4965700" cy="2133600"/>
          </a:xfrm>
          <a:prstGeom prst="rect">
            <a:avLst/>
          </a:prstGeom>
        </p:spPr>
      </p:pic>
      <p:sp>
        <p:nvSpPr>
          <p:cNvPr id="8" name="TextBox 11"/>
          <p:cNvSpPr txBox="1"/>
          <p:nvPr/>
        </p:nvSpPr>
        <p:spPr>
          <a:xfrm>
            <a:off x="263845" y="219199"/>
            <a:ext cx="16786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数据预处理</a:t>
            </a:r>
            <a:endParaRPr lang="en-US" altLang="zh-CN" sz="1800" b="1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lvl="1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Data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14289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11"/>
          <p:cNvSpPr txBox="1"/>
          <p:nvPr/>
        </p:nvSpPr>
        <p:spPr>
          <a:xfrm>
            <a:off x="274448" y="136893"/>
            <a:ext cx="2034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预实验</a:t>
            </a:r>
          </a:p>
          <a:p>
            <a:pPr marL="0" lvl="1"/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Fast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and Dirty Trail</a:t>
            </a:r>
            <a:endParaRPr lang="en-US" altLang="zh-CN" sz="1600" b="1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5" name="TextBox 11">
            <a:extLst>
              <a:ext uri="{FF2B5EF4-FFF2-40B4-BE49-F238E27FC236}">
                <a16:creationId xmlns:a16="http://schemas.microsoft.com/office/drawing/2014/main" xmlns="" id="{129E45A0-CBFC-4E28-849D-F3D15A2CE2DF}"/>
              </a:ext>
            </a:extLst>
          </p:cNvPr>
          <p:cNvSpPr txBox="1"/>
          <p:nvPr/>
        </p:nvSpPr>
        <p:spPr>
          <a:xfrm>
            <a:off x="274448" y="952151"/>
            <a:ext cx="789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计划选取使用多种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CNN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模型进行训练并评估，选择结果比较好的模型进行调优，具体的模型数量会根据时间而定。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xmlns="" id="{03A8F65D-C8A9-4317-9278-D260B42FDEC4}"/>
              </a:ext>
            </a:extLst>
          </p:cNvPr>
          <p:cNvSpPr txBox="1"/>
          <p:nvPr/>
        </p:nvSpPr>
        <p:spPr>
          <a:xfrm>
            <a:off x="274448" y="131244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b="1" dirty="0" smtClean="0">
                <a:solidFill>
                  <a:srgbClr val="00B0F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SVM</a:t>
            </a:r>
            <a:endParaRPr lang="en-US" altLang="zh-CN" sz="1200" b="1" dirty="0">
              <a:solidFill>
                <a:srgbClr val="00B0F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7" name="组合 31"/>
          <p:cNvGrpSpPr/>
          <p:nvPr/>
        </p:nvGrpSpPr>
        <p:grpSpPr>
          <a:xfrm>
            <a:off x="1679037" y="1772566"/>
            <a:ext cx="5778160" cy="452919"/>
            <a:chOff x="1678745" y="1771911"/>
            <a:chExt cx="5777157" cy="452840"/>
          </a:xfrm>
        </p:grpSpPr>
        <p:sp>
          <p:nvSpPr>
            <p:cNvPr id="8" name="右中括号 7"/>
            <p:cNvSpPr/>
            <p:nvPr/>
          </p:nvSpPr>
          <p:spPr>
            <a:xfrm rot="16200000">
              <a:off x="4340904" y="-890248"/>
              <a:ext cx="452840" cy="5777157"/>
            </a:xfrm>
            <a:prstGeom prst="rightBracket">
              <a:avLst>
                <a:gd name="adj" fmla="val 125234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右中括号 8"/>
            <p:cNvSpPr/>
            <p:nvPr/>
          </p:nvSpPr>
          <p:spPr>
            <a:xfrm rot="16200000">
              <a:off x="4346004" y="1033135"/>
              <a:ext cx="452840" cy="1930391"/>
            </a:xfrm>
            <a:prstGeom prst="rightBracket">
              <a:avLst>
                <a:gd name="adj" fmla="val 125234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0" name="组合 26"/>
          <p:cNvGrpSpPr/>
          <p:nvPr/>
        </p:nvGrpSpPr>
        <p:grpSpPr>
          <a:xfrm>
            <a:off x="990774" y="2209596"/>
            <a:ext cx="1376524" cy="1553065"/>
            <a:chOff x="990601" y="2208865"/>
            <a:chExt cx="1376285" cy="1552795"/>
          </a:xfrm>
        </p:grpSpPr>
        <p:sp>
          <p:nvSpPr>
            <p:cNvPr id="11" name="星形: 七角 3"/>
            <p:cNvSpPr/>
            <p:nvPr/>
          </p:nvSpPr>
          <p:spPr>
            <a:xfrm>
              <a:off x="1316558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任意多边形: 形状 9"/>
            <p:cNvSpPr/>
            <p:nvPr/>
          </p:nvSpPr>
          <p:spPr bwMode="auto">
            <a:xfrm>
              <a:off x="1477315" y="2400829"/>
              <a:ext cx="402859" cy="340445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13" name="组合 13"/>
            <p:cNvGrpSpPr/>
            <p:nvPr/>
          </p:nvGrpSpPr>
          <p:grpSpPr>
            <a:xfrm>
              <a:off x="990601" y="3129868"/>
              <a:ext cx="1376285" cy="631792"/>
              <a:chOff x="5122025" y="525814"/>
              <a:chExt cx="2020976" cy="927740"/>
            </a:xfrm>
          </p:grpSpPr>
          <p:sp>
            <p:nvSpPr>
              <p:cNvPr id="14" name="文本框 48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7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看看做的怎么样</a:t>
                </a:r>
                <a:endParaRPr lang="zh-CN" altLang="en-US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/>
              <a:p>
                <a:pPr algn="ctr" defTabSz="914400">
                  <a:defRPr/>
                </a:pPr>
                <a:r>
                  <a:rPr lang="en-US" altLang="zh-CN" sz="1400" b="1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SVM</a:t>
                </a:r>
                <a:endParaRPr lang="zh-CN" altLang="en-US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6" name="组合 30"/>
          <p:cNvGrpSpPr/>
          <p:nvPr/>
        </p:nvGrpSpPr>
        <p:grpSpPr>
          <a:xfrm>
            <a:off x="2919594" y="2209595"/>
            <a:ext cx="1376524" cy="1553067"/>
            <a:chOff x="2919086" y="2208865"/>
            <a:chExt cx="1376285" cy="1552797"/>
          </a:xfrm>
        </p:grpSpPr>
        <p:sp>
          <p:nvSpPr>
            <p:cNvPr id="17" name="星形: 七角 33"/>
            <p:cNvSpPr/>
            <p:nvPr/>
          </p:nvSpPr>
          <p:spPr>
            <a:xfrm>
              <a:off x="3245396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8" name="任意多边形: 形状 34"/>
            <p:cNvSpPr>
              <a:spLocks noChangeAspect="1"/>
            </p:cNvSpPr>
            <p:nvPr/>
          </p:nvSpPr>
          <p:spPr bwMode="auto">
            <a:xfrm>
              <a:off x="3396531" y="2442001"/>
              <a:ext cx="421395" cy="273987"/>
            </a:xfrm>
            <a:custGeom>
              <a:avLst/>
              <a:gdLst>
                <a:gd name="T0" fmla="*/ 43882 w 269348"/>
                <a:gd name="T1" fmla="*/ 43882 w 269348"/>
                <a:gd name="T2" fmla="*/ 43882 w 269348"/>
                <a:gd name="T3" fmla="*/ 43882 w 269348"/>
                <a:gd name="T4" fmla="*/ 43882 w 269348"/>
                <a:gd name="T5" fmla="*/ 43882 w 269348"/>
                <a:gd name="T6" fmla="*/ 43882 w 269348"/>
                <a:gd name="T7" fmla="*/ 43882 w 269348"/>
                <a:gd name="T8" fmla="*/ 43882 w 269348"/>
                <a:gd name="T9" fmla="*/ 43882 w 269348"/>
                <a:gd name="T10" fmla="*/ 43882 w 269348"/>
                <a:gd name="T11" fmla="*/ 43882 w 269348"/>
                <a:gd name="T12" fmla="*/ 43882 w 269348"/>
                <a:gd name="T13" fmla="*/ 43882 w 269348"/>
                <a:gd name="T14" fmla="*/ 43882 w 269348"/>
                <a:gd name="T15" fmla="*/ 43882 w 269348"/>
                <a:gd name="T16" fmla="*/ 43882 w 269348"/>
                <a:gd name="T17" fmla="*/ 43882 w 269348"/>
                <a:gd name="T18" fmla="*/ 43882 w 269348"/>
                <a:gd name="T19" fmla="*/ 43882 w 269348"/>
                <a:gd name="T20" fmla="*/ 43882 w 269348"/>
                <a:gd name="T21" fmla="*/ 43882 w 269348"/>
                <a:gd name="T22" fmla="*/ 43882 w 269348"/>
                <a:gd name="T23" fmla="*/ 43882 w 269348"/>
                <a:gd name="T24" fmla="*/ 43882 w 269348"/>
                <a:gd name="T25" fmla="*/ 43882 w 269348"/>
                <a:gd name="T26" fmla="*/ 43882 w 269348"/>
                <a:gd name="T27" fmla="*/ 43882 w 269348"/>
                <a:gd name="T28" fmla="*/ 43882 w 269348"/>
                <a:gd name="T29" fmla="*/ 43882 w 269348"/>
                <a:gd name="T30" fmla="*/ 43882 w 269348"/>
                <a:gd name="T31" fmla="*/ 43882 w 269348"/>
                <a:gd name="T32" fmla="*/ 43882 w 269348"/>
                <a:gd name="T33" fmla="*/ 43882 w 269348"/>
                <a:gd name="T34" fmla="*/ 43882 w 269348"/>
                <a:gd name="T35" fmla="*/ 43882 w 269348"/>
                <a:gd name="T36" fmla="*/ 43882 w 269348"/>
                <a:gd name="T37" fmla="*/ 43882 w 269348"/>
                <a:gd name="T38" fmla="*/ 43882 w 269348"/>
                <a:gd name="T39" fmla="*/ 43882 w 269348"/>
                <a:gd name="T40" fmla="*/ 43882 w 269348"/>
                <a:gd name="T41" fmla="*/ 43882 w 269348"/>
                <a:gd name="T42" fmla="*/ 43882 w 269348"/>
                <a:gd name="T43" fmla="*/ 43882 w 269348"/>
                <a:gd name="T44" fmla="*/ 43882 w 269348"/>
                <a:gd name="T45" fmla="*/ 43882 w 269348"/>
                <a:gd name="T46" fmla="*/ 43882 w 269348"/>
                <a:gd name="T47" fmla="*/ 43882 w 269348"/>
                <a:gd name="T48" fmla="*/ 43882 w 269348"/>
                <a:gd name="T49" fmla="*/ 43882 w 269348"/>
                <a:gd name="T50" fmla="*/ 43882 w 269348"/>
                <a:gd name="T51" fmla="*/ 43882 w 269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6" h="1534">
                  <a:moveTo>
                    <a:pt x="857" y="765"/>
                  </a:moveTo>
                  <a:lnTo>
                    <a:pt x="0" y="1394"/>
                  </a:lnTo>
                  <a:lnTo>
                    <a:pt x="0" y="143"/>
                  </a:lnTo>
                  <a:lnTo>
                    <a:pt x="857" y="765"/>
                  </a:lnTo>
                  <a:close/>
                  <a:moveTo>
                    <a:pt x="1385" y="848"/>
                  </a:moveTo>
                  <a:lnTo>
                    <a:pt x="1217" y="970"/>
                  </a:lnTo>
                  <a:cubicBezTo>
                    <a:pt x="1206" y="979"/>
                    <a:pt x="1192" y="983"/>
                    <a:pt x="1178" y="983"/>
                  </a:cubicBezTo>
                  <a:cubicBezTo>
                    <a:pt x="1164" y="983"/>
                    <a:pt x="1150" y="979"/>
                    <a:pt x="1139" y="970"/>
                  </a:cubicBezTo>
                  <a:lnTo>
                    <a:pt x="970" y="848"/>
                  </a:lnTo>
                  <a:lnTo>
                    <a:pt x="49" y="1523"/>
                  </a:lnTo>
                  <a:cubicBezTo>
                    <a:pt x="62" y="1530"/>
                    <a:pt x="77" y="1534"/>
                    <a:pt x="93" y="1534"/>
                  </a:cubicBezTo>
                  <a:lnTo>
                    <a:pt x="2264" y="1534"/>
                  </a:lnTo>
                  <a:cubicBezTo>
                    <a:pt x="2279" y="1534"/>
                    <a:pt x="2294" y="1531"/>
                    <a:pt x="2306" y="1524"/>
                  </a:cubicBezTo>
                  <a:lnTo>
                    <a:pt x="1385" y="848"/>
                  </a:lnTo>
                  <a:close/>
                  <a:moveTo>
                    <a:pt x="1498" y="765"/>
                  </a:moveTo>
                  <a:lnTo>
                    <a:pt x="2356" y="1395"/>
                  </a:lnTo>
                  <a:lnTo>
                    <a:pt x="2356" y="139"/>
                  </a:lnTo>
                  <a:lnTo>
                    <a:pt x="1498" y="765"/>
                  </a:lnTo>
                  <a:close/>
                  <a:moveTo>
                    <a:pt x="2304" y="12"/>
                  </a:moveTo>
                  <a:cubicBezTo>
                    <a:pt x="2292" y="5"/>
                    <a:pt x="2279" y="0"/>
                    <a:pt x="2264" y="0"/>
                  </a:cubicBezTo>
                  <a:lnTo>
                    <a:pt x="93" y="0"/>
                  </a:lnTo>
                  <a:cubicBezTo>
                    <a:pt x="88" y="0"/>
                    <a:pt x="84" y="0"/>
                    <a:pt x="80" y="1"/>
                  </a:cubicBezTo>
                  <a:cubicBezTo>
                    <a:pt x="80" y="1"/>
                    <a:pt x="79" y="1"/>
                    <a:pt x="78" y="1"/>
                  </a:cubicBezTo>
                  <a:cubicBezTo>
                    <a:pt x="66" y="3"/>
                    <a:pt x="56" y="7"/>
                    <a:pt x="48" y="13"/>
                  </a:cubicBezTo>
                  <a:lnTo>
                    <a:pt x="1178" y="834"/>
                  </a:lnTo>
                  <a:lnTo>
                    <a:pt x="2304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19" name="组合 35"/>
            <p:cNvGrpSpPr/>
            <p:nvPr/>
          </p:nvGrpSpPr>
          <p:grpSpPr>
            <a:xfrm>
              <a:off x="2919086" y="3129869"/>
              <a:ext cx="1376285" cy="631793"/>
              <a:chOff x="5122025" y="525814"/>
              <a:chExt cx="2020976" cy="927740"/>
            </a:xfrm>
          </p:grpSpPr>
          <p:sp>
            <p:nvSpPr>
              <p:cNvPr id="20" name="文本框 46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7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扩充数据集合</a:t>
                </a:r>
                <a:endParaRPr lang="zh-CN" altLang="en-US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r>
                  <a:rPr lang="en-US" altLang="zh-CN" sz="1400" b="1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Bagging</a:t>
                </a:r>
                <a:endParaRPr lang="zh-CN" altLang="en-US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" name="组合 38"/>
          <p:cNvGrpSpPr/>
          <p:nvPr/>
        </p:nvGrpSpPr>
        <p:grpSpPr>
          <a:xfrm>
            <a:off x="4855107" y="2209595"/>
            <a:ext cx="1376524" cy="1553067"/>
            <a:chOff x="4854264" y="2208865"/>
            <a:chExt cx="1376285" cy="1552797"/>
          </a:xfrm>
        </p:grpSpPr>
        <p:sp>
          <p:nvSpPr>
            <p:cNvPr id="23" name="星形: 七角 39"/>
            <p:cNvSpPr/>
            <p:nvPr/>
          </p:nvSpPr>
          <p:spPr>
            <a:xfrm>
              <a:off x="5174233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rgbClr val="0E589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4" name="任意多边形: 形状 40"/>
            <p:cNvSpPr/>
            <p:nvPr/>
          </p:nvSpPr>
          <p:spPr bwMode="auto">
            <a:xfrm>
              <a:off x="5448993" y="2389901"/>
              <a:ext cx="186827" cy="362302"/>
            </a:xfrm>
            <a:custGeom>
              <a:avLst/>
              <a:gdLst>
                <a:gd name="connsiteX0" fmla="*/ 159127 w 313668"/>
                <a:gd name="connsiteY0" fmla="*/ 411396 h 608274"/>
                <a:gd name="connsiteX1" fmla="*/ 159127 w 313668"/>
                <a:gd name="connsiteY1" fmla="*/ 577440 h 608274"/>
                <a:gd name="connsiteX2" fmla="*/ 128336 w 313668"/>
                <a:gd name="connsiteY2" fmla="*/ 608274 h 608274"/>
                <a:gd name="connsiteX3" fmla="*/ 97453 w 313668"/>
                <a:gd name="connsiteY3" fmla="*/ 577440 h 608274"/>
                <a:gd name="connsiteX4" fmla="*/ 97453 w 313668"/>
                <a:gd name="connsiteY4" fmla="*/ 458706 h 608274"/>
                <a:gd name="connsiteX5" fmla="*/ 128221 w 313668"/>
                <a:gd name="connsiteY5" fmla="*/ 306395 h 608274"/>
                <a:gd name="connsiteX6" fmla="*/ 168122 w 313668"/>
                <a:gd name="connsiteY6" fmla="*/ 358410 h 608274"/>
                <a:gd name="connsiteX7" fmla="*/ 171347 w 313668"/>
                <a:gd name="connsiteY7" fmla="*/ 370377 h 608274"/>
                <a:gd name="connsiteX8" fmla="*/ 165173 w 313668"/>
                <a:gd name="connsiteY8" fmla="*/ 381149 h 608274"/>
                <a:gd name="connsiteX9" fmla="*/ 71917 w 313668"/>
                <a:gd name="connsiteY9" fmla="*/ 452588 h 608274"/>
                <a:gd name="connsiteX10" fmla="*/ 62057 w 313668"/>
                <a:gd name="connsiteY10" fmla="*/ 455994 h 608274"/>
                <a:gd name="connsiteX11" fmla="*/ 49156 w 313668"/>
                <a:gd name="connsiteY11" fmla="*/ 449642 h 608274"/>
                <a:gd name="connsiteX12" fmla="*/ 3357 w 313668"/>
                <a:gd name="connsiteY12" fmla="*/ 390079 h 608274"/>
                <a:gd name="connsiteX13" fmla="*/ 132 w 313668"/>
                <a:gd name="connsiteY13" fmla="*/ 378019 h 608274"/>
                <a:gd name="connsiteX14" fmla="*/ 6398 w 313668"/>
                <a:gd name="connsiteY14" fmla="*/ 367339 h 608274"/>
                <a:gd name="connsiteX15" fmla="*/ 9162 w 313668"/>
                <a:gd name="connsiteY15" fmla="*/ 365130 h 608274"/>
                <a:gd name="connsiteX16" fmla="*/ 43904 w 313668"/>
                <a:gd name="connsiteY16" fmla="*/ 407754 h 608274"/>
                <a:gd name="connsiteX17" fmla="*/ 59661 w 313668"/>
                <a:gd name="connsiteY17" fmla="*/ 410240 h 608274"/>
                <a:gd name="connsiteX18" fmla="*/ 107948 w 313668"/>
                <a:gd name="connsiteY18" fmla="*/ 375165 h 608274"/>
                <a:gd name="connsiteX19" fmla="*/ 126009 w 313668"/>
                <a:gd name="connsiteY19" fmla="*/ 319836 h 608274"/>
                <a:gd name="connsiteX20" fmla="*/ 128221 w 313668"/>
                <a:gd name="connsiteY20" fmla="*/ 306395 h 608274"/>
                <a:gd name="connsiteX21" fmla="*/ 163534 w 313668"/>
                <a:gd name="connsiteY21" fmla="*/ 163741 h 608274"/>
                <a:gd name="connsiteX22" fmla="*/ 160861 w 313668"/>
                <a:gd name="connsiteY22" fmla="*/ 166411 h 608274"/>
                <a:gd name="connsiteX23" fmla="*/ 160861 w 313668"/>
                <a:gd name="connsiteY23" fmla="*/ 185098 h 608274"/>
                <a:gd name="connsiteX24" fmla="*/ 163534 w 313668"/>
                <a:gd name="connsiteY24" fmla="*/ 187767 h 608274"/>
                <a:gd name="connsiteX25" fmla="*/ 179484 w 313668"/>
                <a:gd name="connsiteY25" fmla="*/ 187767 h 608274"/>
                <a:gd name="connsiteX26" fmla="*/ 182157 w 313668"/>
                <a:gd name="connsiteY26" fmla="*/ 185098 h 608274"/>
                <a:gd name="connsiteX27" fmla="*/ 182157 w 313668"/>
                <a:gd name="connsiteY27" fmla="*/ 166411 h 608274"/>
                <a:gd name="connsiteX28" fmla="*/ 179484 w 313668"/>
                <a:gd name="connsiteY28" fmla="*/ 163741 h 608274"/>
                <a:gd name="connsiteX29" fmla="*/ 131358 w 313668"/>
                <a:gd name="connsiteY29" fmla="*/ 155456 h 608274"/>
                <a:gd name="connsiteX30" fmla="*/ 211383 w 313668"/>
                <a:gd name="connsiteY30" fmla="*/ 155456 h 608274"/>
                <a:gd name="connsiteX31" fmla="*/ 260338 w 313668"/>
                <a:gd name="connsiteY31" fmla="*/ 190989 h 608274"/>
                <a:gd name="connsiteX32" fmla="*/ 312151 w 313668"/>
                <a:gd name="connsiteY32" fmla="*/ 350060 h 608274"/>
                <a:gd name="connsiteX33" fmla="*/ 292606 w 313668"/>
                <a:gd name="connsiteY33" fmla="*/ 388447 h 608274"/>
                <a:gd name="connsiteX34" fmla="*/ 283110 w 313668"/>
                <a:gd name="connsiteY34" fmla="*/ 389920 h 608274"/>
                <a:gd name="connsiteX35" fmla="*/ 254069 w 313668"/>
                <a:gd name="connsiteY35" fmla="*/ 368931 h 608274"/>
                <a:gd name="connsiteX36" fmla="*/ 245310 w 313668"/>
                <a:gd name="connsiteY36" fmla="*/ 341867 h 608274"/>
                <a:gd name="connsiteX37" fmla="*/ 245310 w 313668"/>
                <a:gd name="connsiteY37" fmla="*/ 383108 h 608274"/>
                <a:gd name="connsiteX38" fmla="*/ 245310 w 313668"/>
                <a:gd name="connsiteY38" fmla="*/ 577436 h 608274"/>
                <a:gd name="connsiteX39" fmla="*/ 214425 w 313668"/>
                <a:gd name="connsiteY39" fmla="*/ 608274 h 608274"/>
                <a:gd name="connsiteX40" fmla="*/ 183540 w 313668"/>
                <a:gd name="connsiteY40" fmla="*/ 577436 h 608274"/>
                <a:gd name="connsiteX41" fmla="*/ 183540 w 313668"/>
                <a:gd name="connsiteY41" fmla="*/ 391301 h 608274"/>
                <a:gd name="connsiteX42" fmla="*/ 191561 w 313668"/>
                <a:gd name="connsiteY42" fmla="*/ 373074 h 608274"/>
                <a:gd name="connsiteX43" fmla="*/ 184278 w 313668"/>
                <a:gd name="connsiteY43" fmla="*/ 346102 h 608274"/>
                <a:gd name="connsiteX44" fmla="*/ 181789 w 313668"/>
                <a:gd name="connsiteY44" fmla="*/ 342788 h 608274"/>
                <a:gd name="connsiteX45" fmla="*/ 197646 w 313668"/>
                <a:gd name="connsiteY45" fmla="*/ 323825 h 608274"/>
                <a:gd name="connsiteX46" fmla="*/ 201242 w 313668"/>
                <a:gd name="connsiteY46" fmla="*/ 310661 h 608274"/>
                <a:gd name="connsiteX47" fmla="*/ 185015 w 313668"/>
                <a:gd name="connsiteY47" fmla="*/ 216396 h 608274"/>
                <a:gd name="connsiteX48" fmla="*/ 182526 w 313668"/>
                <a:gd name="connsiteY48" fmla="*/ 201760 h 608274"/>
                <a:gd name="connsiteX49" fmla="*/ 179853 w 313668"/>
                <a:gd name="connsiteY49" fmla="*/ 199550 h 608274"/>
                <a:gd name="connsiteX50" fmla="*/ 162797 w 313668"/>
                <a:gd name="connsiteY50" fmla="*/ 199550 h 608274"/>
                <a:gd name="connsiteX51" fmla="*/ 160123 w 313668"/>
                <a:gd name="connsiteY51" fmla="*/ 201760 h 608274"/>
                <a:gd name="connsiteX52" fmla="*/ 157634 w 313668"/>
                <a:gd name="connsiteY52" fmla="*/ 216396 h 608274"/>
                <a:gd name="connsiteX53" fmla="*/ 144266 w 313668"/>
                <a:gd name="connsiteY53" fmla="*/ 293999 h 608274"/>
                <a:gd name="connsiteX54" fmla="*/ 138550 w 313668"/>
                <a:gd name="connsiteY54" fmla="*/ 286450 h 608274"/>
                <a:gd name="connsiteX55" fmla="*/ 119650 w 313668"/>
                <a:gd name="connsiteY55" fmla="*/ 273747 h 608274"/>
                <a:gd name="connsiteX56" fmla="*/ 119189 w 313668"/>
                <a:gd name="connsiteY56" fmla="*/ 275127 h 608274"/>
                <a:gd name="connsiteX57" fmla="*/ 88580 w 313668"/>
                <a:gd name="connsiteY57" fmla="*/ 368931 h 608274"/>
                <a:gd name="connsiteX58" fmla="*/ 50135 w 313668"/>
                <a:gd name="connsiteY58" fmla="*/ 388447 h 608274"/>
                <a:gd name="connsiteX59" fmla="*/ 30590 w 313668"/>
                <a:gd name="connsiteY59" fmla="*/ 350060 h 608274"/>
                <a:gd name="connsiteX60" fmla="*/ 61107 w 313668"/>
                <a:gd name="connsiteY60" fmla="*/ 256256 h 608274"/>
                <a:gd name="connsiteX61" fmla="*/ 82403 w 313668"/>
                <a:gd name="connsiteY61" fmla="*/ 190989 h 608274"/>
                <a:gd name="connsiteX62" fmla="*/ 131358 w 313668"/>
                <a:gd name="connsiteY62" fmla="*/ 155456 h 608274"/>
                <a:gd name="connsiteX63" fmla="*/ 171336 w 313668"/>
                <a:gd name="connsiteY63" fmla="*/ 0 h 608274"/>
                <a:gd name="connsiteX64" fmla="*/ 238585 w 313668"/>
                <a:gd name="connsiteY64" fmla="*/ 67108 h 608274"/>
                <a:gd name="connsiteX65" fmla="*/ 171336 w 313668"/>
                <a:gd name="connsiteY65" fmla="*/ 134216 h 608274"/>
                <a:gd name="connsiteX66" fmla="*/ 104087 w 313668"/>
                <a:gd name="connsiteY66" fmla="*/ 67108 h 608274"/>
                <a:gd name="connsiteX67" fmla="*/ 171336 w 313668"/>
                <a:gd name="connsiteY67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13668" h="608274">
                  <a:moveTo>
                    <a:pt x="159127" y="411396"/>
                  </a:moveTo>
                  <a:lnTo>
                    <a:pt x="159127" y="577440"/>
                  </a:lnTo>
                  <a:cubicBezTo>
                    <a:pt x="159127" y="594468"/>
                    <a:pt x="145391" y="608274"/>
                    <a:pt x="128336" y="608274"/>
                  </a:cubicBezTo>
                  <a:cubicBezTo>
                    <a:pt x="111282" y="608274"/>
                    <a:pt x="97453" y="594468"/>
                    <a:pt x="97453" y="577440"/>
                  </a:cubicBezTo>
                  <a:lnTo>
                    <a:pt x="97453" y="458706"/>
                  </a:lnTo>
                  <a:close/>
                  <a:moveTo>
                    <a:pt x="128221" y="306395"/>
                  </a:moveTo>
                  <a:lnTo>
                    <a:pt x="168122" y="358410"/>
                  </a:lnTo>
                  <a:cubicBezTo>
                    <a:pt x="170794" y="361816"/>
                    <a:pt x="171900" y="366143"/>
                    <a:pt x="171347" y="370377"/>
                  </a:cubicBezTo>
                  <a:cubicBezTo>
                    <a:pt x="170794" y="374612"/>
                    <a:pt x="168583" y="378479"/>
                    <a:pt x="165173" y="381149"/>
                  </a:cubicBezTo>
                  <a:lnTo>
                    <a:pt x="71917" y="452588"/>
                  </a:lnTo>
                  <a:cubicBezTo>
                    <a:pt x="68968" y="454889"/>
                    <a:pt x="65467" y="455994"/>
                    <a:pt x="62057" y="455994"/>
                  </a:cubicBezTo>
                  <a:cubicBezTo>
                    <a:pt x="57173" y="455994"/>
                    <a:pt x="52289" y="453785"/>
                    <a:pt x="49156" y="449642"/>
                  </a:cubicBezTo>
                  <a:lnTo>
                    <a:pt x="3357" y="390079"/>
                  </a:lnTo>
                  <a:cubicBezTo>
                    <a:pt x="777" y="386672"/>
                    <a:pt x="-421" y="382345"/>
                    <a:pt x="132" y="378019"/>
                  </a:cubicBezTo>
                  <a:cubicBezTo>
                    <a:pt x="685" y="373784"/>
                    <a:pt x="2988" y="369917"/>
                    <a:pt x="6398" y="367339"/>
                  </a:cubicBezTo>
                  <a:lnTo>
                    <a:pt x="9162" y="365130"/>
                  </a:lnTo>
                  <a:cubicBezTo>
                    <a:pt x="11374" y="384279"/>
                    <a:pt x="24367" y="401402"/>
                    <a:pt x="43904" y="407754"/>
                  </a:cubicBezTo>
                  <a:cubicBezTo>
                    <a:pt x="49064" y="409411"/>
                    <a:pt x="54409" y="410240"/>
                    <a:pt x="59661" y="410240"/>
                  </a:cubicBezTo>
                  <a:cubicBezTo>
                    <a:pt x="81040" y="410240"/>
                    <a:pt x="100945" y="396615"/>
                    <a:pt x="107948" y="375165"/>
                  </a:cubicBezTo>
                  <a:lnTo>
                    <a:pt x="126009" y="319836"/>
                  </a:lnTo>
                  <a:cubicBezTo>
                    <a:pt x="127484" y="315325"/>
                    <a:pt x="128037" y="310906"/>
                    <a:pt x="128221" y="306395"/>
                  </a:cubicBezTo>
                  <a:close/>
                  <a:moveTo>
                    <a:pt x="163534" y="163741"/>
                  </a:moveTo>
                  <a:cubicBezTo>
                    <a:pt x="162059" y="163741"/>
                    <a:pt x="160861" y="164938"/>
                    <a:pt x="160861" y="166411"/>
                  </a:cubicBezTo>
                  <a:lnTo>
                    <a:pt x="160861" y="185098"/>
                  </a:lnTo>
                  <a:cubicBezTo>
                    <a:pt x="160861" y="186571"/>
                    <a:pt x="162059" y="187767"/>
                    <a:pt x="163534" y="187767"/>
                  </a:cubicBezTo>
                  <a:lnTo>
                    <a:pt x="179484" y="187767"/>
                  </a:lnTo>
                  <a:cubicBezTo>
                    <a:pt x="180959" y="187767"/>
                    <a:pt x="182157" y="186571"/>
                    <a:pt x="182157" y="185098"/>
                  </a:cubicBezTo>
                  <a:lnTo>
                    <a:pt x="182157" y="166411"/>
                  </a:lnTo>
                  <a:cubicBezTo>
                    <a:pt x="182157" y="164938"/>
                    <a:pt x="180959" y="163741"/>
                    <a:pt x="179484" y="163741"/>
                  </a:cubicBezTo>
                  <a:close/>
                  <a:moveTo>
                    <a:pt x="131358" y="155456"/>
                  </a:moveTo>
                  <a:lnTo>
                    <a:pt x="211383" y="155456"/>
                  </a:lnTo>
                  <a:cubicBezTo>
                    <a:pt x="233694" y="155456"/>
                    <a:pt x="253424" y="169725"/>
                    <a:pt x="260338" y="190989"/>
                  </a:cubicBezTo>
                  <a:lnTo>
                    <a:pt x="312151" y="350060"/>
                  </a:lnTo>
                  <a:cubicBezTo>
                    <a:pt x="317406" y="366078"/>
                    <a:pt x="308556" y="383292"/>
                    <a:pt x="292606" y="388447"/>
                  </a:cubicBezTo>
                  <a:cubicBezTo>
                    <a:pt x="289471" y="389460"/>
                    <a:pt x="286245" y="389920"/>
                    <a:pt x="283110" y="389920"/>
                  </a:cubicBezTo>
                  <a:cubicBezTo>
                    <a:pt x="270295" y="389920"/>
                    <a:pt x="258310" y="381819"/>
                    <a:pt x="254069" y="368931"/>
                  </a:cubicBezTo>
                  <a:lnTo>
                    <a:pt x="245310" y="341867"/>
                  </a:lnTo>
                  <a:lnTo>
                    <a:pt x="245310" y="383108"/>
                  </a:lnTo>
                  <a:lnTo>
                    <a:pt x="245310" y="577436"/>
                  </a:lnTo>
                  <a:cubicBezTo>
                    <a:pt x="245310" y="594466"/>
                    <a:pt x="231481" y="608274"/>
                    <a:pt x="214425" y="608274"/>
                  </a:cubicBezTo>
                  <a:cubicBezTo>
                    <a:pt x="197369" y="608274"/>
                    <a:pt x="183540" y="594466"/>
                    <a:pt x="183540" y="577436"/>
                  </a:cubicBezTo>
                  <a:lnTo>
                    <a:pt x="183540" y="391301"/>
                  </a:lnTo>
                  <a:cubicBezTo>
                    <a:pt x="187873" y="386146"/>
                    <a:pt x="190639" y="379886"/>
                    <a:pt x="191561" y="373074"/>
                  </a:cubicBezTo>
                  <a:cubicBezTo>
                    <a:pt x="192852" y="363316"/>
                    <a:pt x="190271" y="353742"/>
                    <a:pt x="184278" y="346102"/>
                  </a:cubicBezTo>
                  <a:lnTo>
                    <a:pt x="181789" y="342788"/>
                  </a:lnTo>
                  <a:lnTo>
                    <a:pt x="197646" y="323825"/>
                  </a:lnTo>
                  <a:cubicBezTo>
                    <a:pt x="200688" y="320142"/>
                    <a:pt x="201979" y="315355"/>
                    <a:pt x="201242" y="310661"/>
                  </a:cubicBezTo>
                  <a:lnTo>
                    <a:pt x="185015" y="216396"/>
                  </a:lnTo>
                  <a:lnTo>
                    <a:pt x="182526" y="201760"/>
                  </a:lnTo>
                  <a:cubicBezTo>
                    <a:pt x="182250" y="200471"/>
                    <a:pt x="181143" y="199550"/>
                    <a:pt x="179853" y="199550"/>
                  </a:cubicBezTo>
                  <a:lnTo>
                    <a:pt x="162797" y="199550"/>
                  </a:lnTo>
                  <a:cubicBezTo>
                    <a:pt x="161506" y="199550"/>
                    <a:pt x="160400" y="200471"/>
                    <a:pt x="160123" y="201760"/>
                  </a:cubicBezTo>
                  <a:lnTo>
                    <a:pt x="157634" y="216396"/>
                  </a:lnTo>
                  <a:lnTo>
                    <a:pt x="144266" y="293999"/>
                  </a:lnTo>
                  <a:lnTo>
                    <a:pt x="138550" y="286450"/>
                  </a:lnTo>
                  <a:cubicBezTo>
                    <a:pt x="133663" y="280191"/>
                    <a:pt x="127025" y="275864"/>
                    <a:pt x="119650" y="273747"/>
                  </a:cubicBezTo>
                  <a:lnTo>
                    <a:pt x="119189" y="275127"/>
                  </a:lnTo>
                  <a:lnTo>
                    <a:pt x="88580" y="368931"/>
                  </a:lnTo>
                  <a:cubicBezTo>
                    <a:pt x="83418" y="384949"/>
                    <a:pt x="66177" y="393694"/>
                    <a:pt x="50135" y="388447"/>
                  </a:cubicBezTo>
                  <a:cubicBezTo>
                    <a:pt x="34094" y="383200"/>
                    <a:pt x="25335" y="366078"/>
                    <a:pt x="30590" y="350060"/>
                  </a:cubicBezTo>
                  <a:lnTo>
                    <a:pt x="61107" y="256256"/>
                  </a:lnTo>
                  <a:lnTo>
                    <a:pt x="82403" y="190989"/>
                  </a:lnTo>
                  <a:cubicBezTo>
                    <a:pt x="89318" y="169725"/>
                    <a:pt x="108955" y="155456"/>
                    <a:pt x="131358" y="155456"/>
                  </a:cubicBezTo>
                  <a:close/>
                  <a:moveTo>
                    <a:pt x="171336" y="0"/>
                  </a:moveTo>
                  <a:cubicBezTo>
                    <a:pt x="208477" y="0"/>
                    <a:pt x="238585" y="30045"/>
                    <a:pt x="238585" y="67108"/>
                  </a:cubicBezTo>
                  <a:cubicBezTo>
                    <a:pt x="238585" y="104171"/>
                    <a:pt x="208477" y="134216"/>
                    <a:pt x="171336" y="134216"/>
                  </a:cubicBezTo>
                  <a:cubicBezTo>
                    <a:pt x="134195" y="134216"/>
                    <a:pt x="104087" y="104171"/>
                    <a:pt x="104087" y="67108"/>
                  </a:cubicBezTo>
                  <a:cubicBezTo>
                    <a:pt x="104087" y="30045"/>
                    <a:pt x="134195" y="0"/>
                    <a:pt x="1713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26" name="组合 41"/>
            <p:cNvGrpSpPr/>
            <p:nvPr/>
          </p:nvGrpSpPr>
          <p:grpSpPr>
            <a:xfrm>
              <a:off x="4854264" y="3129869"/>
              <a:ext cx="1376285" cy="631793"/>
              <a:chOff x="5122025" y="525814"/>
              <a:chExt cx="2020976" cy="927740"/>
            </a:xfrm>
          </p:grpSpPr>
          <p:sp>
            <p:nvSpPr>
              <p:cNvPr id="27" name="文本框 44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7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选取一些好的采样方法</a:t>
                </a:r>
                <a:endParaRPr lang="en-US" altLang="zh-CN" sz="7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7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DarkNet</a:t>
                </a:r>
                <a:endPara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7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上采样与下采样</a:t>
                </a:r>
                <a:endParaRPr lang="en-US" altLang="zh-CN" sz="7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r>
                  <a:rPr lang="en-US" altLang="zh-CN" sz="1400" b="1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Sampling</a:t>
                </a:r>
                <a:endParaRPr lang="en-US" altLang="zh-CN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" name="组合 44"/>
          <p:cNvGrpSpPr/>
          <p:nvPr/>
        </p:nvGrpSpPr>
        <p:grpSpPr>
          <a:xfrm>
            <a:off x="6778291" y="2209595"/>
            <a:ext cx="1376524" cy="1553067"/>
            <a:chOff x="6777114" y="2208865"/>
            <a:chExt cx="1376285" cy="1552797"/>
          </a:xfrm>
        </p:grpSpPr>
        <p:sp>
          <p:nvSpPr>
            <p:cNvPr id="31" name="星形: 七角 45"/>
            <p:cNvSpPr/>
            <p:nvPr/>
          </p:nvSpPr>
          <p:spPr>
            <a:xfrm>
              <a:off x="7103070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2" name="任意多边形: 形状 46"/>
            <p:cNvSpPr/>
            <p:nvPr/>
          </p:nvSpPr>
          <p:spPr bwMode="auto">
            <a:xfrm>
              <a:off x="7250512" y="2366989"/>
              <a:ext cx="429489" cy="408124"/>
            </a:xfrm>
            <a:custGeom>
              <a:avLst/>
              <a:gdLst>
                <a:gd name="T0" fmla="*/ 374 w 723"/>
                <a:gd name="T1" fmla="*/ 21 h 688"/>
                <a:gd name="T2" fmla="*/ 425 w 723"/>
                <a:gd name="T3" fmla="*/ 232 h 688"/>
                <a:gd name="T4" fmla="*/ 477 w 723"/>
                <a:gd name="T5" fmla="*/ 270 h 688"/>
                <a:gd name="T6" fmla="*/ 698 w 723"/>
                <a:gd name="T7" fmla="*/ 256 h 688"/>
                <a:gd name="T8" fmla="*/ 706 w 723"/>
                <a:gd name="T9" fmla="*/ 280 h 688"/>
                <a:gd name="T10" fmla="*/ 524 w 723"/>
                <a:gd name="T11" fmla="*/ 388 h 688"/>
                <a:gd name="T12" fmla="*/ 504 w 723"/>
                <a:gd name="T13" fmla="*/ 450 h 688"/>
                <a:gd name="T14" fmla="*/ 582 w 723"/>
                <a:gd name="T15" fmla="*/ 661 h 688"/>
                <a:gd name="T16" fmla="*/ 562 w 723"/>
                <a:gd name="T17" fmla="*/ 675 h 688"/>
                <a:gd name="T18" fmla="*/ 394 w 723"/>
                <a:gd name="T19" fmla="*/ 527 h 688"/>
                <a:gd name="T20" fmla="*/ 329 w 723"/>
                <a:gd name="T21" fmla="*/ 527 h 688"/>
                <a:gd name="T22" fmla="*/ 161 w 723"/>
                <a:gd name="T23" fmla="*/ 675 h 688"/>
                <a:gd name="T24" fmla="*/ 141 w 723"/>
                <a:gd name="T25" fmla="*/ 661 h 688"/>
                <a:gd name="T26" fmla="*/ 219 w 723"/>
                <a:gd name="T27" fmla="*/ 450 h 688"/>
                <a:gd name="T28" fmla="*/ 199 w 723"/>
                <a:gd name="T29" fmla="*/ 388 h 688"/>
                <a:gd name="T30" fmla="*/ 17 w 723"/>
                <a:gd name="T31" fmla="*/ 280 h 688"/>
                <a:gd name="T32" fmla="*/ 25 w 723"/>
                <a:gd name="T33" fmla="*/ 256 h 688"/>
                <a:gd name="T34" fmla="*/ 246 w 723"/>
                <a:gd name="T35" fmla="*/ 270 h 688"/>
                <a:gd name="T36" fmla="*/ 298 w 723"/>
                <a:gd name="T37" fmla="*/ 232 h 688"/>
                <a:gd name="T38" fmla="*/ 349 w 723"/>
                <a:gd name="T39" fmla="*/ 21 h 688"/>
                <a:gd name="T40" fmla="*/ 374 w 723"/>
                <a:gd name="T41" fmla="*/ 2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3" h="688">
                  <a:moveTo>
                    <a:pt x="374" y="21"/>
                  </a:moveTo>
                  <a:lnTo>
                    <a:pt x="425" y="232"/>
                  </a:lnTo>
                  <a:cubicBezTo>
                    <a:pt x="431" y="253"/>
                    <a:pt x="455" y="270"/>
                    <a:pt x="477" y="270"/>
                  </a:cubicBezTo>
                  <a:lnTo>
                    <a:pt x="698" y="256"/>
                  </a:lnTo>
                  <a:cubicBezTo>
                    <a:pt x="720" y="256"/>
                    <a:pt x="723" y="267"/>
                    <a:pt x="706" y="280"/>
                  </a:cubicBezTo>
                  <a:lnTo>
                    <a:pt x="524" y="388"/>
                  </a:lnTo>
                  <a:cubicBezTo>
                    <a:pt x="506" y="401"/>
                    <a:pt x="497" y="429"/>
                    <a:pt x="504" y="450"/>
                  </a:cubicBezTo>
                  <a:lnTo>
                    <a:pt x="582" y="661"/>
                  </a:lnTo>
                  <a:cubicBezTo>
                    <a:pt x="589" y="682"/>
                    <a:pt x="580" y="688"/>
                    <a:pt x="562" y="675"/>
                  </a:cubicBezTo>
                  <a:lnTo>
                    <a:pt x="394" y="527"/>
                  </a:lnTo>
                  <a:cubicBezTo>
                    <a:pt x="376" y="514"/>
                    <a:pt x="347" y="514"/>
                    <a:pt x="329" y="527"/>
                  </a:cubicBezTo>
                  <a:lnTo>
                    <a:pt x="161" y="675"/>
                  </a:lnTo>
                  <a:cubicBezTo>
                    <a:pt x="143" y="688"/>
                    <a:pt x="134" y="682"/>
                    <a:pt x="141" y="661"/>
                  </a:cubicBezTo>
                  <a:lnTo>
                    <a:pt x="219" y="450"/>
                  </a:lnTo>
                  <a:cubicBezTo>
                    <a:pt x="226" y="429"/>
                    <a:pt x="217" y="401"/>
                    <a:pt x="199" y="388"/>
                  </a:cubicBezTo>
                  <a:lnTo>
                    <a:pt x="17" y="280"/>
                  </a:lnTo>
                  <a:cubicBezTo>
                    <a:pt x="0" y="267"/>
                    <a:pt x="3" y="256"/>
                    <a:pt x="25" y="256"/>
                  </a:cubicBezTo>
                  <a:lnTo>
                    <a:pt x="246" y="270"/>
                  </a:lnTo>
                  <a:cubicBezTo>
                    <a:pt x="268" y="270"/>
                    <a:pt x="291" y="253"/>
                    <a:pt x="298" y="232"/>
                  </a:cubicBezTo>
                  <a:lnTo>
                    <a:pt x="349" y="21"/>
                  </a:lnTo>
                  <a:cubicBezTo>
                    <a:pt x="356" y="0"/>
                    <a:pt x="367" y="0"/>
                    <a:pt x="374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33" name="组合 47"/>
            <p:cNvGrpSpPr/>
            <p:nvPr/>
          </p:nvGrpSpPr>
          <p:grpSpPr>
            <a:xfrm>
              <a:off x="6777114" y="3129869"/>
              <a:ext cx="1376285" cy="631793"/>
              <a:chOff x="5122025" y="525814"/>
              <a:chExt cx="2020976" cy="927740"/>
            </a:xfrm>
          </p:grpSpPr>
          <p:sp>
            <p:nvSpPr>
              <p:cNvPr id="34" name="文本框 42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7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马上就能造飞机了</a:t>
                </a:r>
                <a:endParaRPr lang="zh-CN" altLang="en-US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r>
                  <a:rPr lang="zh-CN" altLang="en-US" sz="1400" b="1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为稳固造飞机打下基础</a:t>
                </a:r>
                <a:endParaRPr lang="zh-CN" altLang="en-US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959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11"/>
          <p:cNvSpPr txBox="1"/>
          <p:nvPr/>
        </p:nvSpPr>
        <p:spPr>
          <a:xfrm>
            <a:off x="274448" y="136893"/>
            <a:ext cx="22284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图像分类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lvl="1"/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Image Classification </a:t>
            </a:r>
          </a:p>
        </p:txBody>
      </p:sp>
      <p:sp>
        <p:nvSpPr>
          <p:cNvPr id="45" name="TextBox 11">
            <a:extLst>
              <a:ext uri="{FF2B5EF4-FFF2-40B4-BE49-F238E27FC236}">
                <a16:creationId xmlns:a16="http://schemas.microsoft.com/office/drawing/2014/main" xmlns="" id="{129E45A0-CBFC-4E28-849D-F3D15A2CE2DF}"/>
              </a:ext>
            </a:extLst>
          </p:cNvPr>
          <p:cNvSpPr txBox="1"/>
          <p:nvPr/>
        </p:nvSpPr>
        <p:spPr>
          <a:xfrm>
            <a:off x="274448" y="952151"/>
            <a:ext cx="789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计划选取使用多种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CNN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模型进行训练并评估，选择结果比较好的模型进行调优，具体的模型数量会根据时间而定。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xmlns="" id="{03A8F65D-C8A9-4317-9278-D260B42FDEC4}"/>
              </a:ext>
            </a:extLst>
          </p:cNvPr>
          <p:cNvSpPr txBox="1"/>
          <p:nvPr/>
        </p:nvSpPr>
        <p:spPr>
          <a:xfrm>
            <a:off x="274448" y="131244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1800" b="1" dirty="0">
                <a:solidFill>
                  <a:srgbClr val="00B0F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VGG16</a:t>
            </a:r>
            <a:endParaRPr lang="en-US" altLang="zh-CN" sz="1200" b="1" dirty="0">
              <a:solidFill>
                <a:srgbClr val="00B0F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5F785609-55E4-4415-AF9E-7B47D384A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30" y="2088838"/>
            <a:ext cx="3064538" cy="2388989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AF1B01BD-9ADD-47C1-88E4-8D765B545542}"/>
              </a:ext>
            </a:extLst>
          </p:cNvPr>
          <p:cNvSpPr txBox="1"/>
          <p:nvPr/>
        </p:nvSpPr>
        <p:spPr>
          <a:xfrm>
            <a:off x="3636690" y="2088838"/>
            <a:ext cx="5112568" cy="257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简洁清晰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，由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层卷积层、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层全连接层和最后的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输出层构成，几个卷积层之间用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 pooling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（最大化池）分开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使用多个较小卷积核（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3x3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）的卷积层代替一个卷积核较大的卷积层，一方面可以减少参数，另一方面相当于进行了更多的非线性映射，可以增加网络的拟合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表达能力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网络第一层的通道数为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，后面每层都进行了翻倍，最多到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512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个通道，通道数的增加，使得更多的信息可以被提取出来，同时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模型的深度增加也能有效地提升性能。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运用了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全连接转卷积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的技术，在网络测试阶段将训练阶段的三个全连接替换为三个卷积，使得测试得到的全卷积网络没有了全连接的限制，因此测试阶段我们可以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以任意宽或高的图片作为输入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，也就是可以适应各种尺寸的图片，这在实际应用阶段是非常重要的。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620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8585" y="196215"/>
            <a:ext cx="1656080" cy="5759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1"/>
          <p:cNvSpPr txBox="1"/>
          <p:nvPr/>
        </p:nvSpPr>
        <p:spPr>
          <a:xfrm>
            <a:off x="263845" y="219199"/>
            <a:ext cx="16321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VGG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模型搭建</a:t>
            </a:r>
            <a:endParaRPr lang="en-US" altLang="zh-CN" sz="1800" b="1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lvl="1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Model Construction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xmlns="" id="{22D717EF-318B-43AE-8D73-32ACD6887A96}"/>
              </a:ext>
            </a:extLst>
          </p:cNvPr>
          <p:cNvSpPr txBox="1"/>
          <p:nvPr/>
        </p:nvSpPr>
        <p:spPr>
          <a:xfrm>
            <a:off x="262652" y="916360"/>
            <a:ext cx="583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dirty="0">
                <a:latin typeface="Arial Black" panose="020B0A0402010202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训练数据集：</a:t>
            </a:r>
            <a:r>
              <a:rPr lang="en-US" altLang="zh-CN" dirty="0">
                <a:latin typeface="Arial Black" panose="020B0A0402010202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2276 images belongs to 6 classes</a:t>
            </a:r>
            <a:endParaRPr lang="en-US" altLang="zh-CN" sz="1200" dirty="0">
              <a:latin typeface="Arial Black" panose="020B0A0402010202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F06AB692-89EC-4299-A6B7-E28A5E295C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70" y="1780456"/>
            <a:ext cx="1862336" cy="139675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E8A677E7-D946-49DF-ACF6-52BFE99D04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626" y="1780456"/>
            <a:ext cx="1862336" cy="13967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452F33DC-0588-449A-BB55-ADBAEE8CFE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82" y="1809764"/>
            <a:ext cx="1862336" cy="139675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0B87D26E-C33A-413E-91F2-D07753EC3C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70" y="3671972"/>
            <a:ext cx="1880085" cy="141006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BC9ACF85-44D3-4712-8C8A-1D3DA73282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626" y="3637892"/>
            <a:ext cx="1926993" cy="144524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xmlns="" id="{F399D324-F41E-4FD4-AAE2-F2332C68784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73" y="3640551"/>
            <a:ext cx="1926993" cy="1445245"/>
          </a:xfrm>
          <a:prstGeom prst="rect">
            <a:avLst/>
          </a:prstGeom>
        </p:spPr>
      </p:pic>
      <p:sp>
        <p:nvSpPr>
          <p:cNvPr id="28" name="TextBox 11">
            <a:extLst>
              <a:ext uri="{FF2B5EF4-FFF2-40B4-BE49-F238E27FC236}">
                <a16:creationId xmlns:a16="http://schemas.microsoft.com/office/drawing/2014/main" xmlns="" id="{0CD584B5-C5DA-472A-B345-3FBCBA6C477C}"/>
              </a:ext>
            </a:extLst>
          </p:cNvPr>
          <p:cNvSpPr txBox="1"/>
          <p:nvPr/>
        </p:nvSpPr>
        <p:spPr>
          <a:xfrm>
            <a:off x="1044402" y="1439045"/>
            <a:ext cx="12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zh-CN" sz="1400" dirty="0">
                <a:latin typeface="Arial Black" panose="020B0A0402010202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Cardboard</a:t>
            </a:r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xmlns="" id="{94997DC5-01EF-46A0-A12F-390964A4F1E0}"/>
              </a:ext>
            </a:extLst>
          </p:cNvPr>
          <p:cNvSpPr txBox="1"/>
          <p:nvPr/>
        </p:nvSpPr>
        <p:spPr>
          <a:xfrm>
            <a:off x="3942488" y="1428855"/>
            <a:ext cx="12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zh-CN" sz="1400" dirty="0">
                <a:latin typeface="Arial Black" panose="020B0A0402010202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Glass</a:t>
            </a:r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xmlns="" id="{23D07488-C0A3-469E-80D4-896621DAFCAF}"/>
              </a:ext>
            </a:extLst>
          </p:cNvPr>
          <p:cNvSpPr txBox="1"/>
          <p:nvPr/>
        </p:nvSpPr>
        <p:spPr>
          <a:xfrm>
            <a:off x="6827744" y="1438858"/>
            <a:ext cx="12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zh-CN" sz="1400" dirty="0">
                <a:latin typeface="Arial Black" panose="020B0A0402010202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Metal</a:t>
            </a:r>
          </a:p>
        </p:txBody>
      </p:sp>
      <p:sp>
        <p:nvSpPr>
          <p:cNvPr id="31" name="TextBox 11">
            <a:extLst>
              <a:ext uri="{FF2B5EF4-FFF2-40B4-BE49-F238E27FC236}">
                <a16:creationId xmlns:a16="http://schemas.microsoft.com/office/drawing/2014/main" xmlns="" id="{27C35162-C25F-4C0B-B13C-8B6CBB2D4B71}"/>
              </a:ext>
            </a:extLst>
          </p:cNvPr>
          <p:cNvSpPr txBox="1"/>
          <p:nvPr/>
        </p:nvSpPr>
        <p:spPr>
          <a:xfrm>
            <a:off x="1044402" y="3330115"/>
            <a:ext cx="12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zh-CN" sz="1400" dirty="0">
                <a:latin typeface="Arial Black" panose="020B0A0402010202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Paper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xmlns="" id="{1B0A66D5-43A3-4888-9245-B56E56C32302}"/>
              </a:ext>
            </a:extLst>
          </p:cNvPr>
          <p:cNvSpPr txBox="1"/>
          <p:nvPr/>
        </p:nvSpPr>
        <p:spPr>
          <a:xfrm>
            <a:off x="3925062" y="3327322"/>
            <a:ext cx="12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zh-CN" sz="1400" dirty="0">
                <a:latin typeface="Arial Black" panose="020B0A0402010202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Plastic</a:t>
            </a: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xmlns="" id="{70E0CD82-7E0A-4E95-A57D-73708BCFAFCF}"/>
              </a:ext>
            </a:extLst>
          </p:cNvPr>
          <p:cNvSpPr txBox="1"/>
          <p:nvPr/>
        </p:nvSpPr>
        <p:spPr>
          <a:xfrm>
            <a:off x="6840576" y="3331252"/>
            <a:ext cx="12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zh-CN" sz="1400" dirty="0">
                <a:latin typeface="Arial Black" panose="020B0A0402010202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Trash</a:t>
            </a:r>
          </a:p>
        </p:txBody>
      </p:sp>
    </p:spTree>
    <p:extLst>
      <p:ext uri="{BB962C8B-B14F-4D97-AF65-F5344CB8AC3E}">
        <p14:creationId xmlns:p14="http://schemas.microsoft.com/office/powerpoint/2010/main" val="30226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8585" y="196215"/>
            <a:ext cx="1656080" cy="5759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1"/>
          <p:cNvSpPr txBox="1"/>
          <p:nvPr/>
        </p:nvSpPr>
        <p:spPr>
          <a:xfrm>
            <a:off x="263845" y="219199"/>
            <a:ext cx="16321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VGG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模型搭建</a:t>
            </a:r>
            <a:endParaRPr lang="en-US" altLang="zh-CN" sz="1800" b="1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lvl="1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Model Construction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A4C48601-EC9F-46D4-9758-0442A9E9F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30" y="4122339"/>
            <a:ext cx="8248080" cy="5956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FF6BBC02-868E-4DBB-9DAF-5B7B37C66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843" y="862948"/>
            <a:ext cx="2629372" cy="4766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26277B12-5CCC-42E5-9EC1-BA540591C981}"/>
              </a:ext>
            </a:extLst>
          </p:cNvPr>
          <p:cNvSpPr txBox="1"/>
          <p:nvPr/>
        </p:nvSpPr>
        <p:spPr>
          <a:xfrm>
            <a:off x="141916" y="916594"/>
            <a:ext cx="272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目前模型准确率：</a:t>
            </a:r>
            <a:r>
              <a:rPr lang="en-US" altLang="zh-CN" b="1" dirty="0"/>
              <a:t>82.50%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DA058FCE-A1DF-42C3-8760-C668ACB14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414" y="340296"/>
            <a:ext cx="3053095" cy="34220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C0C90D6F-8B2B-49AD-8C28-A88AEBAFA1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45" y="1837857"/>
            <a:ext cx="1778000" cy="1778000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xmlns="" id="{B2CB697B-FE9F-40D9-B71C-E8D623374492}"/>
              </a:ext>
            </a:extLst>
          </p:cNvPr>
          <p:cNvCxnSpPr>
            <a:cxnSpLocks/>
          </p:cNvCxnSpPr>
          <p:nvPr/>
        </p:nvCxnSpPr>
        <p:spPr>
          <a:xfrm>
            <a:off x="2106388" y="2773927"/>
            <a:ext cx="158417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99B24034-49EC-43F3-9D16-D27DA2988902}"/>
              </a:ext>
            </a:extLst>
          </p:cNvPr>
          <p:cNvSpPr txBox="1"/>
          <p:nvPr/>
        </p:nvSpPr>
        <p:spPr>
          <a:xfrm>
            <a:off x="2566389" y="2293887"/>
            <a:ext cx="64953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b="1" dirty="0"/>
              <a:t>预测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B998F313-8A18-4AD1-AFF0-3A8DB7E914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53" y="2404703"/>
            <a:ext cx="1937234" cy="5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0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11"/>
          <p:cNvSpPr txBox="1"/>
          <p:nvPr/>
        </p:nvSpPr>
        <p:spPr>
          <a:xfrm>
            <a:off x="274448" y="136893"/>
            <a:ext cx="22284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图像分类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lvl="1"/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Image Classification </a:t>
            </a:r>
          </a:p>
        </p:txBody>
      </p:sp>
      <p:sp>
        <p:nvSpPr>
          <p:cNvPr id="45" name="TextBox 11">
            <a:extLst>
              <a:ext uri="{FF2B5EF4-FFF2-40B4-BE49-F238E27FC236}">
                <a16:creationId xmlns:a16="http://schemas.microsoft.com/office/drawing/2014/main" xmlns="" id="{129E45A0-CBFC-4E28-849D-F3D15A2CE2DF}"/>
              </a:ext>
            </a:extLst>
          </p:cNvPr>
          <p:cNvSpPr txBox="1"/>
          <p:nvPr/>
        </p:nvSpPr>
        <p:spPr>
          <a:xfrm>
            <a:off x="274448" y="952151"/>
            <a:ext cx="789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计划选取使用多种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CNN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模型进行训练并评估，选择结果比较好的模型进行调优，具体的模型数量会根据时间而定。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xmlns="" id="{03A8F65D-C8A9-4317-9278-D260B42FDEC4}"/>
              </a:ext>
            </a:extLst>
          </p:cNvPr>
          <p:cNvSpPr txBox="1"/>
          <p:nvPr/>
        </p:nvSpPr>
        <p:spPr>
          <a:xfrm>
            <a:off x="274448" y="126274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b="1" dirty="0" smtClean="0">
                <a:solidFill>
                  <a:srgbClr val="00B0F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YOLO</a:t>
            </a:r>
            <a:r>
              <a:rPr lang="zh-CN" altLang="en-US" b="1" dirty="0" smtClean="0">
                <a:solidFill>
                  <a:srgbClr val="00B0F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</a:t>
            </a:r>
            <a:r>
              <a:rPr lang="en-US" altLang="zh-CN" b="1" dirty="0" smtClean="0">
                <a:solidFill>
                  <a:srgbClr val="00B0F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V5</a:t>
            </a:r>
            <a:endParaRPr lang="en-US" altLang="zh-CN" sz="1200" b="1" dirty="0">
              <a:solidFill>
                <a:srgbClr val="00B0F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8" y="1665680"/>
            <a:ext cx="4584700" cy="2298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466" y="2716560"/>
            <a:ext cx="4241800" cy="22733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214" y="1780456"/>
            <a:ext cx="2290139" cy="228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4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MH_Entry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56835" y="1567498"/>
            <a:ext cx="2825750" cy="539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zh-CN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背景及现状</a:t>
            </a:r>
          </a:p>
          <a:p>
            <a:pPr defTabSz="685165">
              <a:defRPr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Background and Present Situation</a:t>
            </a:r>
          </a:p>
        </p:txBody>
      </p:sp>
      <p:sp>
        <p:nvSpPr>
          <p:cNvPr id="32" name="MH_Entry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390971" y="2230675"/>
            <a:ext cx="2037807" cy="54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预计方案</a:t>
            </a:r>
            <a:endParaRPr lang="zh-CN" altLang="zh-CN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165">
              <a:defRPr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Planned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Approach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MH_Entry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000079" y="2916627"/>
            <a:ext cx="2093471" cy="54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zh-CN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</a:p>
          <a:p>
            <a:pPr defTabSz="685165">
              <a:defRPr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Expected Result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MH_Entry_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105946" y="3566013"/>
            <a:ext cx="2037807" cy="54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项目展望</a:t>
            </a:r>
          </a:p>
          <a:p>
            <a:pPr defTabSz="685165">
              <a:defRPr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Further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Development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MH_Number_1"/>
          <p:cNvSpPr/>
          <p:nvPr>
            <p:custDataLst>
              <p:tags r:id="rId5"/>
            </p:custDataLst>
          </p:nvPr>
        </p:nvSpPr>
        <p:spPr>
          <a:xfrm rot="413314">
            <a:off x="4633311" y="1598837"/>
            <a:ext cx="345580" cy="374109"/>
          </a:xfrm>
          <a:custGeom>
            <a:avLst/>
            <a:gdLst>
              <a:gd name="connsiteX0" fmla="*/ 370244 w 370244"/>
              <a:gd name="connsiteY0" fmla="*/ 0 h 400732"/>
              <a:gd name="connsiteX1" fmla="*/ 325083 w 370244"/>
              <a:gd name="connsiteY1" fmla="*/ 361458 h 400732"/>
              <a:gd name="connsiteX2" fmla="*/ 0 w 370244"/>
              <a:gd name="connsiteY2" fmla="*/ 400732 h 400732"/>
              <a:gd name="connsiteX3" fmla="*/ 45161 w 370244"/>
              <a:gd name="connsiteY3" fmla="*/ 39274 h 40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44" h="400732">
                <a:moveTo>
                  <a:pt x="370244" y="0"/>
                </a:moveTo>
                <a:lnTo>
                  <a:pt x="325083" y="361458"/>
                </a:lnTo>
                <a:lnTo>
                  <a:pt x="0" y="400732"/>
                </a:lnTo>
                <a:lnTo>
                  <a:pt x="45161" y="392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210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Arial" panose="020B0604020202090204" pitchFamily="34" charset="0"/>
              </a:rPr>
              <a:t>1</a:t>
            </a:r>
            <a:endParaRPr lang="zh-CN" altLang="en-US" sz="2100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Arial" panose="020B0604020202090204" pitchFamily="34" charset="0"/>
            </a:endParaRPr>
          </a:p>
        </p:txBody>
      </p:sp>
      <p:sp>
        <p:nvSpPr>
          <p:cNvPr id="36" name="MH_Number_2"/>
          <p:cNvSpPr/>
          <p:nvPr>
            <p:custDataLst>
              <p:tags r:id="rId6"/>
            </p:custDataLst>
          </p:nvPr>
        </p:nvSpPr>
        <p:spPr>
          <a:xfrm rot="413314">
            <a:off x="4486559" y="2267420"/>
            <a:ext cx="345580" cy="374108"/>
          </a:xfrm>
          <a:custGeom>
            <a:avLst/>
            <a:gdLst>
              <a:gd name="connsiteX0" fmla="*/ 45161 w 370245"/>
              <a:gd name="connsiteY0" fmla="*/ 39273 h 400731"/>
              <a:gd name="connsiteX1" fmla="*/ 370245 w 370245"/>
              <a:gd name="connsiteY1" fmla="*/ 0 h 400731"/>
              <a:gd name="connsiteX2" fmla="*/ 325083 w 370245"/>
              <a:gd name="connsiteY2" fmla="*/ 361458 h 400731"/>
              <a:gd name="connsiteX3" fmla="*/ 0 w 370245"/>
              <a:gd name="connsiteY3" fmla="*/ 400731 h 40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45" h="400731">
                <a:moveTo>
                  <a:pt x="45161" y="39273"/>
                </a:moveTo>
                <a:lnTo>
                  <a:pt x="370245" y="0"/>
                </a:lnTo>
                <a:lnTo>
                  <a:pt x="325083" y="361458"/>
                </a:lnTo>
                <a:lnTo>
                  <a:pt x="0" y="400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210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Arial" panose="020B0604020202090204" pitchFamily="34" charset="0"/>
              </a:rPr>
              <a:t>2</a:t>
            </a:r>
            <a:endParaRPr lang="zh-CN" altLang="en-US" sz="2100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Arial" panose="020B0604020202090204" pitchFamily="34" charset="0"/>
            </a:endParaRPr>
          </a:p>
        </p:txBody>
      </p:sp>
      <p:sp>
        <p:nvSpPr>
          <p:cNvPr id="37" name="MH_Number_3"/>
          <p:cNvSpPr/>
          <p:nvPr>
            <p:custDataLst>
              <p:tags r:id="rId7"/>
            </p:custDataLst>
          </p:nvPr>
        </p:nvSpPr>
        <p:spPr>
          <a:xfrm rot="413314">
            <a:off x="4339808" y="2936001"/>
            <a:ext cx="345580" cy="374109"/>
          </a:xfrm>
          <a:custGeom>
            <a:avLst/>
            <a:gdLst>
              <a:gd name="connsiteX0" fmla="*/ 370244 w 370244"/>
              <a:gd name="connsiteY0" fmla="*/ 0 h 400732"/>
              <a:gd name="connsiteX1" fmla="*/ 325083 w 370244"/>
              <a:gd name="connsiteY1" fmla="*/ 361458 h 400732"/>
              <a:gd name="connsiteX2" fmla="*/ 0 w 370244"/>
              <a:gd name="connsiteY2" fmla="*/ 400732 h 400732"/>
              <a:gd name="connsiteX3" fmla="*/ 45161 w 370244"/>
              <a:gd name="connsiteY3" fmla="*/ 39274 h 40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44" h="400732">
                <a:moveTo>
                  <a:pt x="370244" y="0"/>
                </a:moveTo>
                <a:lnTo>
                  <a:pt x="325083" y="361458"/>
                </a:lnTo>
                <a:lnTo>
                  <a:pt x="0" y="400732"/>
                </a:lnTo>
                <a:lnTo>
                  <a:pt x="45161" y="3927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210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Arial" panose="020B0604020202090204" pitchFamily="34" charset="0"/>
              </a:rPr>
              <a:t>3</a:t>
            </a:r>
            <a:endParaRPr lang="zh-CN" altLang="en-US" sz="2100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Arial" panose="020B0604020202090204" pitchFamily="34" charset="0"/>
            </a:endParaRPr>
          </a:p>
        </p:txBody>
      </p:sp>
      <p:sp>
        <p:nvSpPr>
          <p:cNvPr id="38" name="MH_Number_4"/>
          <p:cNvSpPr/>
          <p:nvPr>
            <p:custDataLst>
              <p:tags r:id="rId8"/>
            </p:custDataLst>
          </p:nvPr>
        </p:nvSpPr>
        <p:spPr>
          <a:xfrm rot="413314">
            <a:off x="4192974" y="3604584"/>
            <a:ext cx="345739" cy="372796"/>
          </a:xfrm>
          <a:custGeom>
            <a:avLst/>
            <a:gdLst>
              <a:gd name="connsiteX0" fmla="*/ 45331 w 370414"/>
              <a:gd name="connsiteY0" fmla="*/ 39273 h 399327"/>
              <a:gd name="connsiteX1" fmla="*/ 370414 w 370414"/>
              <a:gd name="connsiteY1" fmla="*/ 0 h 399327"/>
              <a:gd name="connsiteX2" fmla="*/ 325084 w 370414"/>
              <a:gd name="connsiteY2" fmla="*/ 360054 h 399327"/>
              <a:gd name="connsiteX3" fmla="*/ 0 w 370414"/>
              <a:gd name="connsiteY3" fmla="*/ 399327 h 39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414" h="399327">
                <a:moveTo>
                  <a:pt x="45331" y="39273"/>
                </a:moveTo>
                <a:lnTo>
                  <a:pt x="370414" y="0"/>
                </a:lnTo>
                <a:lnTo>
                  <a:pt x="325084" y="360054"/>
                </a:lnTo>
                <a:lnTo>
                  <a:pt x="0" y="39932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210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Arial" panose="020B0604020202090204" pitchFamily="34" charset="0"/>
              </a:rPr>
              <a:t>4</a:t>
            </a:r>
            <a:endParaRPr lang="zh-CN" altLang="en-US" sz="2100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Arial" panose="020B0604020202090204" pitchFamily="34" charset="0"/>
            </a:endParaRPr>
          </a:p>
        </p:txBody>
      </p:sp>
      <p:sp>
        <p:nvSpPr>
          <p:cNvPr id="15" name="MH_Others_2"/>
          <p:cNvSpPr/>
          <p:nvPr>
            <p:custDataLst>
              <p:tags r:id="rId9"/>
            </p:custDataLst>
          </p:nvPr>
        </p:nvSpPr>
        <p:spPr>
          <a:xfrm>
            <a:off x="180305" y="550669"/>
            <a:ext cx="1026683" cy="3556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endParaRPr lang="zh-CN" altLang="en-US" sz="1425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6" name="MH_Others_1"/>
          <p:cNvSpPr txBox="1"/>
          <p:nvPr>
            <p:custDataLst>
              <p:tags r:id="rId10"/>
            </p:custDataLst>
          </p:nvPr>
        </p:nvSpPr>
        <p:spPr>
          <a:xfrm>
            <a:off x="1297318" y="518326"/>
            <a:ext cx="811948" cy="43768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2845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目录</a:t>
            </a:r>
          </a:p>
        </p:txBody>
      </p:sp>
      <p:sp>
        <p:nvSpPr>
          <p:cNvPr id="17" name="MH_Others_2"/>
          <p:cNvSpPr txBox="1"/>
          <p:nvPr>
            <p:custDataLst>
              <p:tags r:id="rId11"/>
            </p:custDataLst>
          </p:nvPr>
        </p:nvSpPr>
        <p:spPr>
          <a:xfrm>
            <a:off x="778006" y="956047"/>
            <a:ext cx="1850572" cy="3504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275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CONTENTS</a:t>
            </a:r>
            <a:endParaRPr lang="zh-CN" altLang="en-US" sz="2275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679037" y="1772566"/>
            <a:ext cx="5778160" cy="452919"/>
            <a:chOff x="1678745" y="1771911"/>
            <a:chExt cx="5777157" cy="452840"/>
          </a:xfrm>
        </p:grpSpPr>
        <p:sp>
          <p:nvSpPr>
            <p:cNvPr id="8" name="右中括号 7"/>
            <p:cNvSpPr/>
            <p:nvPr/>
          </p:nvSpPr>
          <p:spPr>
            <a:xfrm rot="16200000">
              <a:off x="4340904" y="-890248"/>
              <a:ext cx="452840" cy="5777157"/>
            </a:xfrm>
            <a:prstGeom prst="rightBracket">
              <a:avLst>
                <a:gd name="adj" fmla="val 125234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右中括号 8"/>
            <p:cNvSpPr/>
            <p:nvPr/>
          </p:nvSpPr>
          <p:spPr>
            <a:xfrm rot="16200000">
              <a:off x="4346004" y="1033135"/>
              <a:ext cx="452840" cy="1930391"/>
            </a:xfrm>
            <a:prstGeom prst="rightBracket">
              <a:avLst>
                <a:gd name="adj" fmla="val 125234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90774" y="2209596"/>
            <a:ext cx="1376524" cy="1553065"/>
            <a:chOff x="990601" y="2208865"/>
            <a:chExt cx="1376285" cy="1552795"/>
          </a:xfrm>
        </p:grpSpPr>
        <p:sp>
          <p:nvSpPr>
            <p:cNvPr id="4" name="星形: 七角 3"/>
            <p:cNvSpPr/>
            <p:nvPr/>
          </p:nvSpPr>
          <p:spPr>
            <a:xfrm>
              <a:off x="1316558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" name="任意多边形: 形状 9"/>
            <p:cNvSpPr/>
            <p:nvPr/>
          </p:nvSpPr>
          <p:spPr bwMode="auto">
            <a:xfrm>
              <a:off x="1477315" y="2400829"/>
              <a:ext cx="402859" cy="340445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990601" y="3129868"/>
              <a:ext cx="1376285" cy="631792"/>
              <a:chOff x="5122025" y="525814"/>
              <a:chExt cx="2020976" cy="927740"/>
            </a:xfrm>
          </p:grpSpPr>
          <p:sp>
            <p:nvSpPr>
              <p:cNvPr id="25" name="文本框 48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endParaRPr lang="zh-CN" altLang="en-US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/>
              <a:p>
                <a:pPr algn="ctr" defTabSz="914400">
                  <a:defRPr/>
                </a:pPr>
                <a:r>
                  <a:rPr lang="en-US" altLang="zh-CN" sz="1400" b="1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Model1</a:t>
                </a:r>
                <a:endParaRPr lang="zh-CN" altLang="en-US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2919594" y="2209595"/>
            <a:ext cx="1376524" cy="1553067"/>
            <a:chOff x="2919086" y="2208865"/>
            <a:chExt cx="1376285" cy="1552797"/>
          </a:xfrm>
        </p:grpSpPr>
        <p:sp>
          <p:nvSpPr>
            <p:cNvPr id="34" name="星形: 七角 33"/>
            <p:cNvSpPr/>
            <p:nvPr/>
          </p:nvSpPr>
          <p:spPr>
            <a:xfrm>
              <a:off x="3245396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5" name="任意多边形: 形状 34"/>
            <p:cNvSpPr>
              <a:spLocks noChangeAspect="1"/>
            </p:cNvSpPr>
            <p:nvPr/>
          </p:nvSpPr>
          <p:spPr bwMode="auto">
            <a:xfrm>
              <a:off x="3396531" y="2442001"/>
              <a:ext cx="421395" cy="273987"/>
            </a:xfrm>
            <a:custGeom>
              <a:avLst/>
              <a:gdLst>
                <a:gd name="T0" fmla="*/ 43882 w 269348"/>
                <a:gd name="T1" fmla="*/ 43882 w 269348"/>
                <a:gd name="T2" fmla="*/ 43882 w 269348"/>
                <a:gd name="T3" fmla="*/ 43882 w 269348"/>
                <a:gd name="T4" fmla="*/ 43882 w 269348"/>
                <a:gd name="T5" fmla="*/ 43882 w 269348"/>
                <a:gd name="T6" fmla="*/ 43882 w 269348"/>
                <a:gd name="T7" fmla="*/ 43882 w 269348"/>
                <a:gd name="T8" fmla="*/ 43882 w 269348"/>
                <a:gd name="T9" fmla="*/ 43882 w 269348"/>
                <a:gd name="T10" fmla="*/ 43882 w 269348"/>
                <a:gd name="T11" fmla="*/ 43882 w 269348"/>
                <a:gd name="T12" fmla="*/ 43882 w 269348"/>
                <a:gd name="T13" fmla="*/ 43882 w 269348"/>
                <a:gd name="T14" fmla="*/ 43882 w 269348"/>
                <a:gd name="T15" fmla="*/ 43882 w 269348"/>
                <a:gd name="T16" fmla="*/ 43882 w 269348"/>
                <a:gd name="T17" fmla="*/ 43882 w 269348"/>
                <a:gd name="T18" fmla="*/ 43882 w 269348"/>
                <a:gd name="T19" fmla="*/ 43882 w 269348"/>
                <a:gd name="T20" fmla="*/ 43882 w 269348"/>
                <a:gd name="T21" fmla="*/ 43882 w 269348"/>
                <a:gd name="T22" fmla="*/ 43882 w 269348"/>
                <a:gd name="T23" fmla="*/ 43882 w 269348"/>
                <a:gd name="T24" fmla="*/ 43882 w 269348"/>
                <a:gd name="T25" fmla="*/ 43882 w 269348"/>
                <a:gd name="T26" fmla="*/ 43882 w 269348"/>
                <a:gd name="T27" fmla="*/ 43882 w 269348"/>
                <a:gd name="T28" fmla="*/ 43882 w 269348"/>
                <a:gd name="T29" fmla="*/ 43882 w 269348"/>
                <a:gd name="T30" fmla="*/ 43882 w 269348"/>
                <a:gd name="T31" fmla="*/ 43882 w 269348"/>
                <a:gd name="T32" fmla="*/ 43882 w 269348"/>
                <a:gd name="T33" fmla="*/ 43882 w 269348"/>
                <a:gd name="T34" fmla="*/ 43882 w 269348"/>
                <a:gd name="T35" fmla="*/ 43882 w 269348"/>
                <a:gd name="T36" fmla="*/ 43882 w 269348"/>
                <a:gd name="T37" fmla="*/ 43882 w 269348"/>
                <a:gd name="T38" fmla="*/ 43882 w 269348"/>
                <a:gd name="T39" fmla="*/ 43882 w 269348"/>
                <a:gd name="T40" fmla="*/ 43882 w 269348"/>
                <a:gd name="T41" fmla="*/ 43882 w 269348"/>
                <a:gd name="T42" fmla="*/ 43882 w 269348"/>
                <a:gd name="T43" fmla="*/ 43882 w 269348"/>
                <a:gd name="T44" fmla="*/ 43882 w 269348"/>
                <a:gd name="T45" fmla="*/ 43882 w 269348"/>
                <a:gd name="T46" fmla="*/ 43882 w 269348"/>
                <a:gd name="T47" fmla="*/ 43882 w 269348"/>
                <a:gd name="T48" fmla="*/ 43882 w 269348"/>
                <a:gd name="T49" fmla="*/ 43882 w 269348"/>
                <a:gd name="T50" fmla="*/ 43882 w 269348"/>
                <a:gd name="T51" fmla="*/ 43882 w 269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6" h="1534">
                  <a:moveTo>
                    <a:pt x="857" y="765"/>
                  </a:moveTo>
                  <a:lnTo>
                    <a:pt x="0" y="1394"/>
                  </a:lnTo>
                  <a:lnTo>
                    <a:pt x="0" y="143"/>
                  </a:lnTo>
                  <a:lnTo>
                    <a:pt x="857" y="765"/>
                  </a:lnTo>
                  <a:close/>
                  <a:moveTo>
                    <a:pt x="1385" y="848"/>
                  </a:moveTo>
                  <a:lnTo>
                    <a:pt x="1217" y="970"/>
                  </a:lnTo>
                  <a:cubicBezTo>
                    <a:pt x="1206" y="979"/>
                    <a:pt x="1192" y="983"/>
                    <a:pt x="1178" y="983"/>
                  </a:cubicBezTo>
                  <a:cubicBezTo>
                    <a:pt x="1164" y="983"/>
                    <a:pt x="1150" y="979"/>
                    <a:pt x="1139" y="970"/>
                  </a:cubicBezTo>
                  <a:lnTo>
                    <a:pt x="970" y="848"/>
                  </a:lnTo>
                  <a:lnTo>
                    <a:pt x="49" y="1523"/>
                  </a:lnTo>
                  <a:cubicBezTo>
                    <a:pt x="62" y="1530"/>
                    <a:pt x="77" y="1534"/>
                    <a:pt x="93" y="1534"/>
                  </a:cubicBezTo>
                  <a:lnTo>
                    <a:pt x="2264" y="1534"/>
                  </a:lnTo>
                  <a:cubicBezTo>
                    <a:pt x="2279" y="1534"/>
                    <a:pt x="2294" y="1531"/>
                    <a:pt x="2306" y="1524"/>
                  </a:cubicBezTo>
                  <a:lnTo>
                    <a:pt x="1385" y="848"/>
                  </a:lnTo>
                  <a:close/>
                  <a:moveTo>
                    <a:pt x="1498" y="765"/>
                  </a:moveTo>
                  <a:lnTo>
                    <a:pt x="2356" y="1395"/>
                  </a:lnTo>
                  <a:lnTo>
                    <a:pt x="2356" y="139"/>
                  </a:lnTo>
                  <a:lnTo>
                    <a:pt x="1498" y="765"/>
                  </a:lnTo>
                  <a:close/>
                  <a:moveTo>
                    <a:pt x="2304" y="12"/>
                  </a:moveTo>
                  <a:cubicBezTo>
                    <a:pt x="2292" y="5"/>
                    <a:pt x="2279" y="0"/>
                    <a:pt x="2264" y="0"/>
                  </a:cubicBezTo>
                  <a:lnTo>
                    <a:pt x="93" y="0"/>
                  </a:lnTo>
                  <a:cubicBezTo>
                    <a:pt x="88" y="0"/>
                    <a:pt x="84" y="0"/>
                    <a:pt x="80" y="1"/>
                  </a:cubicBezTo>
                  <a:cubicBezTo>
                    <a:pt x="80" y="1"/>
                    <a:pt x="79" y="1"/>
                    <a:pt x="78" y="1"/>
                  </a:cubicBezTo>
                  <a:cubicBezTo>
                    <a:pt x="66" y="3"/>
                    <a:pt x="56" y="7"/>
                    <a:pt x="48" y="13"/>
                  </a:cubicBezTo>
                  <a:lnTo>
                    <a:pt x="1178" y="834"/>
                  </a:lnTo>
                  <a:lnTo>
                    <a:pt x="2304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2919086" y="3129869"/>
              <a:ext cx="1376285" cy="631793"/>
              <a:chOff x="5122025" y="525814"/>
              <a:chExt cx="2020976" cy="927740"/>
            </a:xfrm>
          </p:grpSpPr>
          <p:sp>
            <p:nvSpPr>
              <p:cNvPr id="37" name="文本框 46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endParaRPr lang="zh-CN" altLang="en-US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400" b="1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Model2</a:t>
                </a:r>
                <a:endParaRPr lang="zh-CN" altLang="en-US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4855107" y="2209595"/>
            <a:ext cx="1376524" cy="1553067"/>
            <a:chOff x="4854264" y="2208865"/>
            <a:chExt cx="1376285" cy="1552797"/>
          </a:xfrm>
        </p:grpSpPr>
        <p:sp>
          <p:nvSpPr>
            <p:cNvPr id="40" name="星形: 七角 39"/>
            <p:cNvSpPr/>
            <p:nvPr/>
          </p:nvSpPr>
          <p:spPr>
            <a:xfrm>
              <a:off x="5174233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rgbClr val="0E589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" name="任意多边形: 形状 40"/>
            <p:cNvSpPr/>
            <p:nvPr/>
          </p:nvSpPr>
          <p:spPr bwMode="auto">
            <a:xfrm>
              <a:off x="5448993" y="2389901"/>
              <a:ext cx="186827" cy="362302"/>
            </a:xfrm>
            <a:custGeom>
              <a:avLst/>
              <a:gdLst>
                <a:gd name="connsiteX0" fmla="*/ 159127 w 313668"/>
                <a:gd name="connsiteY0" fmla="*/ 411396 h 608274"/>
                <a:gd name="connsiteX1" fmla="*/ 159127 w 313668"/>
                <a:gd name="connsiteY1" fmla="*/ 577440 h 608274"/>
                <a:gd name="connsiteX2" fmla="*/ 128336 w 313668"/>
                <a:gd name="connsiteY2" fmla="*/ 608274 h 608274"/>
                <a:gd name="connsiteX3" fmla="*/ 97453 w 313668"/>
                <a:gd name="connsiteY3" fmla="*/ 577440 h 608274"/>
                <a:gd name="connsiteX4" fmla="*/ 97453 w 313668"/>
                <a:gd name="connsiteY4" fmla="*/ 458706 h 608274"/>
                <a:gd name="connsiteX5" fmla="*/ 128221 w 313668"/>
                <a:gd name="connsiteY5" fmla="*/ 306395 h 608274"/>
                <a:gd name="connsiteX6" fmla="*/ 168122 w 313668"/>
                <a:gd name="connsiteY6" fmla="*/ 358410 h 608274"/>
                <a:gd name="connsiteX7" fmla="*/ 171347 w 313668"/>
                <a:gd name="connsiteY7" fmla="*/ 370377 h 608274"/>
                <a:gd name="connsiteX8" fmla="*/ 165173 w 313668"/>
                <a:gd name="connsiteY8" fmla="*/ 381149 h 608274"/>
                <a:gd name="connsiteX9" fmla="*/ 71917 w 313668"/>
                <a:gd name="connsiteY9" fmla="*/ 452588 h 608274"/>
                <a:gd name="connsiteX10" fmla="*/ 62057 w 313668"/>
                <a:gd name="connsiteY10" fmla="*/ 455994 h 608274"/>
                <a:gd name="connsiteX11" fmla="*/ 49156 w 313668"/>
                <a:gd name="connsiteY11" fmla="*/ 449642 h 608274"/>
                <a:gd name="connsiteX12" fmla="*/ 3357 w 313668"/>
                <a:gd name="connsiteY12" fmla="*/ 390079 h 608274"/>
                <a:gd name="connsiteX13" fmla="*/ 132 w 313668"/>
                <a:gd name="connsiteY13" fmla="*/ 378019 h 608274"/>
                <a:gd name="connsiteX14" fmla="*/ 6398 w 313668"/>
                <a:gd name="connsiteY14" fmla="*/ 367339 h 608274"/>
                <a:gd name="connsiteX15" fmla="*/ 9162 w 313668"/>
                <a:gd name="connsiteY15" fmla="*/ 365130 h 608274"/>
                <a:gd name="connsiteX16" fmla="*/ 43904 w 313668"/>
                <a:gd name="connsiteY16" fmla="*/ 407754 h 608274"/>
                <a:gd name="connsiteX17" fmla="*/ 59661 w 313668"/>
                <a:gd name="connsiteY17" fmla="*/ 410240 h 608274"/>
                <a:gd name="connsiteX18" fmla="*/ 107948 w 313668"/>
                <a:gd name="connsiteY18" fmla="*/ 375165 h 608274"/>
                <a:gd name="connsiteX19" fmla="*/ 126009 w 313668"/>
                <a:gd name="connsiteY19" fmla="*/ 319836 h 608274"/>
                <a:gd name="connsiteX20" fmla="*/ 128221 w 313668"/>
                <a:gd name="connsiteY20" fmla="*/ 306395 h 608274"/>
                <a:gd name="connsiteX21" fmla="*/ 163534 w 313668"/>
                <a:gd name="connsiteY21" fmla="*/ 163741 h 608274"/>
                <a:gd name="connsiteX22" fmla="*/ 160861 w 313668"/>
                <a:gd name="connsiteY22" fmla="*/ 166411 h 608274"/>
                <a:gd name="connsiteX23" fmla="*/ 160861 w 313668"/>
                <a:gd name="connsiteY23" fmla="*/ 185098 h 608274"/>
                <a:gd name="connsiteX24" fmla="*/ 163534 w 313668"/>
                <a:gd name="connsiteY24" fmla="*/ 187767 h 608274"/>
                <a:gd name="connsiteX25" fmla="*/ 179484 w 313668"/>
                <a:gd name="connsiteY25" fmla="*/ 187767 h 608274"/>
                <a:gd name="connsiteX26" fmla="*/ 182157 w 313668"/>
                <a:gd name="connsiteY26" fmla="*/ 185098 h 608274"/>
                <a:gd name="connsiteX27" fmla="*/ 182157 w 313668"/>
                <a:gd name="connsiteY27" fmla="*/ 166411 h 608274"/>
                <a:gd name="connsiteX28" fmla="*/ 179484 w 313668"/>
                <a:gd name="connsiteY28" fmla="*/ 163741 h 608274"/>
                <a:gd name="connsiteX29" fmla="*/ 131358 w 313668"/>
                <a:gd name="connsiteY29" fmla="*/ 155456 h 608274"/>
                <a:gd name="connsiteX30" fmla="*/ 211383 w 313668"/>
                <a:gd name="connsiteY30" fmla="*/ 155456 h 608274"/>
                <a:gd name="connsiteX31" fmla="*/ 260338 w 313668"/>
                <a:gd name="connsiteY31" fmla="*/ 190989 h 608274"/>
                <a:gd name="connsiteX32" fmla="*/ 312151 w 313668"/>
                <a:gd name="connsiteY32" fmla="*/ 350060 h 608274"/>
                <a:gd name="connsiteX33" fmla="*/ 292606 w 313668"/>
                <a:gd name="connsiteY33" fmla="*/ 388447 h 608274"/>
                <a:gd name="connsiteX34" fmla="*/ 283110 w 313668"/>
                <a:gd name="connsiteY34" fmla="*/ 389920 h 608274"/>
                <a:gd name="connsiteX35" fmla="*/ 254069 w 313668"/>
                <a:gd name="connsiteY35" fmla="*/ 368931 h 608274"/>
                <a:gd name="connsiteX36" fmla="*/ 245310 w 313668"/>
                <a:gd name="connsiteY36" fmla="*/ 341867 h 608274"/>
                <a:gd name="connsiteX37" fmla="*/ 245310 w 313668"/>
                <a:gd name="connsiteY37" fmla="*/ 383108 h 608274"/>
                <a:gd name="connsiteX38" fmla="*/ 245310 w 313668"/>
                <a:gd name="connsiteY38" fmla="*/ 577436 h 608274"/>
                <a:gd name="connsiteX39" fmla="*/ 214425 w 313668"/>
                <a:gd name="connsiteY39" fmla="*/ 608274 h 608274"/>
                <a:gd name="connsiteX40" fmla="*/ 183540 w 313668"/>
                <a:gd name="connsiteY40" fmla="*/ 577436 h 608274"/>
                <a:gd name="connsiteX41" fmla="*/ 183540 w 313668"/>
                <a:gd name="connsiteY41" fmla="*/ 391301 h 608274"/>
                <a:gd name="connsiteX42" fmla="*/ 191561 w 313668"/>
                <a:gd name="connsiteY42" fmla="*/ 373074 h 608274"/>
                <a:gd name="connsiteX43" fmla="*/ 184278 w 313668"/>
                <a:gd name="connsiteY43" fmla="*/ 346102 h 608274"/>
                <a:gd name="connsiteX44" fmla="*/ 181789 w 313668"/>
                <a:gd name="connsiteY44" fmla="*/ 342788 h 608274"/>
                <a:gd name="connsiteX45" fmla="*/ 197646 w 313668"/>
                <a:gd name="connsiteY45" fmla="*/ 323825 h 608274"/>
                <a:gd name="connsiteX46" fmla="*/ 201242 w 313668"/>
                <a:gd name="connsiteY46" fmla="*/ 310661 h 608274"/>
                <a:gd name="connsiteX47" fmla="*/ 185015 w 313668"/>
                <a:gd name="connsiteY47" fmla="*/ 216396 h 608274"/>
                <a:gd name="connsiteX48" fmla="*/ 182526 w 313668"/>
                <a:gd name="connsiteY48" fmla="*/ 201760 h 608274"/>
                <a:gd name="connsiteX49" fmla="*/ 179853 w 313668"/>
                <a:gd name="connsiteY49" fmla="*/ 199550 h 608274"/>
                <a:gd name="connsiteX50" fmla="*/ 162797 w 313668"/>
                <a:gd name="connsiteY50" fmla="*/ 199550 h 608274"/>
                <a:gd name="connsiteX51" fmla="*/ 160123 w 313668"/>
                <a:gd name="connsiteY51" fmla="*/ 201760 h 608274"/>
                <a:gd name="connsiteX52" fmla="*/ 157634 w 313668"/>
                <a:gd name="connsiteY52" fmla="*/ 216396 h 608274"/>
                <a:gd name="connsiteX53" fmla="*/ 144266 w 313668"/>
                <a:gd name="connsiteY53" fmla="*/ 293999 h 608274"/>
                <a:gd name="connsiteX54" fmla="*/ 138550 w 313668"/>
                <a:gd name="connsiteY54" fmla="*/ 286450 h 608274"/>
                <a:gd name="connsiteX55" fmla="*/ 119650 w 313668"/>
                <a:gd name="connsiteY55" fmla="*/ 273747 h 608274"/>
                <a:gd name="connsiteX56" fmla="*/ 119189 w 313668"/>
                <a:gd name="connsiteY56" fmla="*/ 275127 h 608274"/>
                <a:gd name="connsiteX57" fmla="*/ 88580 w 313668"/>
                <a:gd name="connsiteY57" fmla="*/ 368931 h 608274"/>
                <a:gd name="connsiteX58" fmla="*/ 50135 w 313668"/>
                <a:gd name="connsiteY58" fmla="*/ 388447 h 608274"/>
                <a:gd name="connsiteX59" fmla="*/ 30590 w 313668"/>
                <a:gd name="connsiteY59" fmla="*/ 350060 h 608274"/>
                <a:gd name="connsiteX60" fmla="*/ 61107 w 313668"/>
                <a:gd name="connsiteY60" fmla="*/ 256256 h 608274"/>
                <a:gd name="connsiteX61" fmla="*/ 82403 w 313668"/>
                <a:gd name="connsiteY61" fmla="*/ 190989 h 608274"/>
                <a:gd name="connsiteX62" fmla="*/ 131358 w 313668"/>
                <a:gd name="connsiteY62" fmla="*/ 155456 h 608274"/>
                <a:gd name="connsiteX63" fmla="*/ 171336 w 313668"/>
                <a:gd name="connsiteY63" fmla="*/ 0 h 608274"/>
                <a:gd name="connsiteX64" fmla="*/ 238585 w 313668"/>
                <a:gd name="connsiteY64" fmla="*/ 67108 h 608274"/>
                <a:gd name="connsiteX65" fmla="*/ 171336 w 313668"/>
                <a:gd name="connsiteY65" fmla="*/ 134216 h 608274"/>
                <a:gd name="connsiteX66" fmla="*/ 104087 w 313668"/>
                <a:gd name="connsiteY66" fmla="*/ 67108 h 608274"/>
                <a:gd name="connsiteX67" fmla="*/ 171336 w 313668"/>
                <a:gd name="connsiteY67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13668" h="608274">
                  <a:moveTo>
                    <a:pt x="159127" y="411396"/>
                  </a:moveTo>
                  <a:lnTo>
                    <a:pt x="159127" y="577440"/>
                  </a:lnTo>
                  <a:cubicBezTo>
                    <a:pt x="159127" y="594468"/>
                    <a:pt x="145391" y="608274"/>
                    <a:pt x="128336" y="608274"/>
                  </a:cubicBezTo>
                  <a:cubicBezTo>
                    <a:pt x="111282" y="608274"/>
                    <a:pt x="97453" y="594468"/>
                    <a:pt x="97453" y="577440"/>
                  </a:cubicBezTo>
                  <a:lnTo>
                    <a:pt x="97453" y="458706"/>
                  </a:lnTo>
                  <a:close/>
                  <a:moveTo>
                    <a:pt x="128221" y="306395"/>
                  </a:moveTo>
                  <a:lnTo>
                    <a:pt x="168122" y="358410"/>
                  </a:lnTo>
                  <a:cubicBezTo>
                    <a:pt x="170794" y="361816"/>
                    <a:pt x="171900" y="366143"/>
                    <a:pt x="171347" y="370377"/>
                  </a:cubicBezTo>
                  <a:cubicBezTo>
                    <a:pt x="170794" y="374612"/>
                    <a:pt x="168583" y="378479"/>
                    <a:pt x="165173" y="381149"/>
                  </a:cubicBezTo>
                  <a:lnTo>
                    <a:pt x="71917" y="452588"/>
                  </a:lnTo>
                  <a:cubicBezTo>
                    <a:pt x="68968" y="454889"/>
                    <a:pt x="65467" y="455994"/>
                    <a:pt x="62057" y="455994"/>
                  </a:cubicBezTo>
                  <a:cubicBezTo>
                    <a:pt x="57173" y="455994"/>
                    <a:pt x="52289" y="453785"/>
                    <a:pt x="49156" y="449642"/>
                  </a:cubicBezTo>
                  <a:lnTo>
                    <a:pt x="3357" y="390079"/>
                  </a:lnTo>
                  <a:cubicBezTo>
                    <a:pt x="777" y="386672"/>
                    <a:pt x="-421" y="382345"/>
                    <a:pt x="132" y="378019"/>
                  </a:cubicBezTo>
                  <a:cubicBezTo>
                    <a:pt x="685" y="373784"/>
                    <a:pt x="2988" y="369917"/>
                    <a:pt x="6398" y="367339"/>
                  </a:cubicBezTo>
                  <a:lnTo>
                    <a:pt x="9162" y="365130"/>
                  </a:lnTo>
                  <a:cubicBezTo>
                    <a:pt x="11374" y="384279"/>
                    <a:pt x="24367" y="401402"/>
                    <a:pt x="43904" y="407754"/>
                  </a:cubicBezTo>
                  <a:cubicBezTo>
                    <a:pt x="49064" y="409411"/>
                    <a:pt x="54409" y="410240"/>
                    <a:pt x="59661" y="410240"/>
                  </a:cubicBezTo>
                  <a:cubicBezTo>
                    <a:pt x="81040" y="410240"/>
                    <a:pt x="100945" y="396615"/>
                    <a:pt x="107948" y="375165"/>
                  </a:cubicBezTo>
                  <a:lnTo>
                    <a:pt x="126009" y="319836"/>
                  </a:lnTo>
                  <a:cubicBezTo>
                    <a:pt x="127484" y="315325"/>
                    <a:pt x="128037" y="310906"/>
                    <a:pt x="128221" y="306395"/>
                  </a:cubicBezTo>
                  <a:close/>
                  <a:moveTo>
                    <a:pt x="163534" y="163741"/>
                  </a:moveTo>
                  <a:cubicBezTo>
                    <a:pt x="162059" y="163741"/>
                    <a:pt x="160861" y="164938"/>
                    <a:pt x="160861" y="166411"/>
                  </a:cubicBezTo>
                  <a:lnTo>
                    <a:pt x="160861" y="185098"/>
                  </a:lnTo>
                  <a:cubicBezTo>
                    <a:pt x="160861" y="186571"/>
                    <a:pt x="162059" y="187767"/>
                    <a:pt x="163534" y="187767"/>
                  </a:cubicBezTo>
                  <a:lnTo>
                    <a:pt x="179484" y="187767"/>
                  </a:lnTo>
                  <a:cubicBezTo>
                    <a:pt x="180959" y="187767"/>
                    <a:pt x="182157" y="186571"/>
                    <a:pt x="182157" y="185098"/>
                  </a:cubicBezTo>
                  <a:lnTo>
                    <a:pt x="182157" y="166411"/>
                  </a:lnTo>
                  <a:cubicBezTo>
                    <a:pt x="182157" y="164938"/>
                    <a:pt x="180959" y="163741"/>
                    <a:pt x="179484" y="163741"/>
                  </a:cubicBezTo>
                  <a:close/>
                  <a:moveTo>
                    <a:pt x="131358" y="155456"/>
                  </a:moveTo>
                  <a:lnTo>
                    <a:pt x="211383" y="155456"/>
                  </a:lnTo>
                  <a:cubicBezTo>
                    <a:pt x="233694" y="155456"/>
                    <a:pt x="253424" y="169725"/>
                    <a:pt x="260338" y="190989"/>
                  </a:cubicBezTo>
                  <a:lnTo>
                    <a:pt x="312151" y="350060"/>
                  </a:lnTo>
                  <a:cubicBezTo>
                    <a:pt x="317406" y="366078"/>
                    <a:pt x="308556" y="383292"/>
                    <a:pt x="292606" y="388447"/>
                  </a:cubicBezTo>
                  <a:cubicBezTo>
                    <a:pt x="289471" y="389460"/>
                    <a:pt x="286245" y="389920"/>
                    <a:pt x="283110" y="389920"/>
                  </a:cubicBezTo>
                  <a:cubicBezTo>
                    <a:pt x="270295" y="389920"/>
                    <a:pt x="258310" y="381819"/>
                    <a:pt x="254069" y="368931"/>
                  </a:cubicBezTo>
                  <a:lnTo>
                    <a:pt x="245310" y="341867"/>
                  </a:lnTo>
                  <a:lnTo>
                    <a:pt x="245310" y="383108"/>
                  </a:lnTo>
                  <a:lnTo>
                    <a:pt x="245310" y="577436"/>
                  </a:lnTo>
                  <a:cubicBezTo>
                    <a:pt x="245310" y="594466"/>
                    <a:pt x="231481" y="608274"/>
                    <a:pt x="214425" y="608274"/>
                  </a:cubicBezTo>
                  <a:cubicBezTo>
                    <a:pt x="197369" y="608274"/>
                    <a:pt x="183540" y="594466"/>
                    <a:pt x="183540" y="577436"/>
                  </a:cubicBezTo>
                  <a:lnTo>
                    <a:pt x="183540" y="391301"/>
                  </a:lnTo>
                  <a:cubicBezTo>
                    <a:pt x="187873" y="386146"/>
                    <a:pt x="190639" y="379886"/>
                    <a:pt x="191561" y="373074"/>
                  </a:cubicBezTo>
                  <a:cubicBezTo>
                    <a:pt x="192852" y="363316"/>
                    <a:pt x="190271" y="353742"/>
                    <a:pt x="184278" y="346102"/>
                  </a:cubicBezTo>
                  <a:lnTo>
                    <a:pt x="181789" y="342788"/>
                  </a:lnTo>
                  <a:lnTo>
                    <a:pt x="197646" y="323825"/>
                  </a:lnTo>
                  <a:cubicBezTo>
                    <a:pt x="200688" y="320142"/>
                    <a:pt x="201979" y="315355"/>
                    <a:pt x="201242" y="310661"/>
                  </a:cubicBezTo>
                  <a:lnTo>
                    <a:pt x="185015" y="216396"/>
                  </a:lnTo>
                  <a:lnTo>
                    <a:pt x="182526" y="201760"/>
                  </a:lnTo>
                  <a:cubicBezTo>
                    <a:pt x="182250" y="200471"/>
                    <a:pt x="181143" y="199550"/>
                    <a:pt x="179853" y="199550"/>
                  </a:cubicBezTo>
                  <a:lnTo>
                    <a:pt x="162797" y="199550"/>
                  </a:lnTo>
                  <a:cubicBezTo>
                    <a:pt x="161506" y="199550"/>
                    <a:pt x="160400" y="200471"/>
                    <a:pt x="160123" y="201760"/>
                  </a:cubicBezTo>
                  <a:lnTo>
                    <a:pt x="157634" y="216396"/>
                  </a:lnTo>
                  <a:lnTo>
                    <a:pt x="144266" y="293999"/>
                  </a:lnTo>
                  <a:lnTo>
                    <a:pt x="138550" y="286450"/>
                  </a:lnTo>
                  <a:cubicBezTo>
                    <a:pt x="133663" y="280191"/>
                    <a:pt x="127025" y="275864"/>
                    <a:pt x="119650" y="273747"/>
                  </a:cubicBezTo>
                  <a:lnTo>
                    <a:pt x="119189" y="275127"/>
                  </a:lnTo>
                  <a:lnTo>
                    <a:pt x="88580" y="368931"/>
                  </a:lnTo>
                  <a:cubicBezTo>
                    <a:pt x="83418" y="384949"/>
                    <a:pt x="66177" y="393694"/>
                    <a:pt x="50135" y="388447"/>
                  </a:cubicBezTo>
                  <a:cubicBezTo>
                    <a:pt x="34094" y="383200"/>
                    <a:pt x="25335" y="366078"/>
                    <a:pt x="30590" y="350060"/>
                  </a:cubicBezTo>
                  <a:lnTo>
                    <a:pt x="61107" y="256256"/>
                  </a:lnTo>
                  <a:lnTo>
                    <a:pt x="82403" y="190989"/>
                  </a:lnTo>
                  <a:cubicBezTo>
                    <a:pt x="89318" y="169725"/>
                    <a:pt x="108955" y="155456"/>
                    <a:pt x="131358" y="155456"/>
                  </a:cubicBezTo>
                  <a:close/>
                  <a:moveTo>
                    <a:pt x="171336" y="0"/>
                  </a:moveTo>
                  <a:cubicBezTo>
                    <a:pt x="208477" y="0"/>
                    <a:pt x="238585" y="30045"/>
                    <a:pt x="238585" y="67108"/>
                  </a:cubicBezTo>
                  <a:cubicBezTo>
                    <a:pt x="238585" y="104171"/>
                    <a:pt x="208477" y="134216"/>
                    <a:pt x="171336" y="134216"/>
                  </a:cubicBezTo>
                  <a:cubicBezTo>
                    <a:pt x="134195" y="134216"/>
                    <a:pt x="104087" y="104171"/>
                    <a:pt x="104087" y="67108"/>
                  </a:cubicBezTo>
                  <a:cubicBezTo>
                    <a:pt x="104087" y="30045"/>
                    <a:pt x="134195" y="0"/>
                    <a:pt x="1713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4854264" y="3129869"/>
              <a:ext cx="1376285" cy="631793"/>
              <a:chOff x="5122025" y="525814"/>
              <a:chExt cx="2020976" cy="927740"/>
            </a:xfrm>
          </p:grpSpPr>
          <p:sp>
            <p:nvSpPr>
              <p:cNvPr id="43" name="文本框 44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endParaRPr lang="en-US" altLang="zh-CN" sz="7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400" b="1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Model3</a:t>
                </a:r>
                <a:endParaRPr lang="zh-CN" altLang="en-US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6778291" y="2209595"/>
            <a:ext cx="1376524" cy="1553067"/>
            <a:chOff x="6777114" y="2208865"/>
            <a:chExt cx="1376285" cy="1552797"/>
          </a:xfrm>
        </p:grpSpPr>
        <p:sp>
          <p:nvSpPr>
            <p:cNvPr id="46" name="星形: 七角 45"/>
            <p:cNvSpPr/>
            <p:nvPr/>
          </p:nvSpPr>
          <p:spPr>
            <a:xfrm>
              <a:off x="7103070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7" name="任意多边形: 形状 46"/>
            <p:cNvSpPr/>
            <p:nvPr/>
          </p:nvSpPr>
          <p:spPr bwMode="auto">
            <a:xfrm>
              <a:off x="7250512" y="2366989"/>
              <a:ext cx="429489" cy="408124"/>
            </a:xfrm>
            <a:custGeom>
              <a:avLst/>
              <a:gdLst>
                <a:gd name="T0" fmla="*/ 374 w 723"/>
                <a:gd name="T1" fmla="*/ 21 h 688"/>
                <a:gd name="T2" fmla="*/ 425 w 723"/>
                <a:gd name="T3" fmla="*/ 232 h 688"/>
                <a:gd name="T4" fmla="*/ 477 w 723"/>
                <a:gd name="T5" fmla="*/ 270 h 688"/>
                <a:gd name="T6" fmla="*/ 698 w 723"/>
                <a:gd name="T7" fmla="*/ 256 h 688"/>
                <a:gd name="T8" fmla="*/ 706 w 723"/>
                <a:gd name="T9" fmla="*/ 280 h 688"/>
                <a:gd name="T10" fmla="*/ 524 w 723"/>
                <a:gd name="T11" fmla="*/ 388 h 688"/>
                <a:gd name="T12" fmla="*/ 504 w 723"/>
                <a:gd name="T13" fmla="*/ 450 h 688"/>
                <a:gd name="T14" fmla="*/ 582 w 723"/>
                <a:gd name="T15" fmla="*/ 661 h 688"/>
                <a:gd name="T16" fmla="*/ 562 w 723"/>
                <a:gd name="T17" fmla="*/ 675 h 688"/>
                <a:gd name="T18" fmla="*/ 394 w 723"/>
                <a:gd name="T19" fmla="*/ 527 h 688"/>
                <a:gd name="T20" fmla="*/ 329 w 723"/>
                <a:gd name="T21" fmla="*/ 527 h 688"/>
                <a:gd name="T22" fmla="*/ 161 w 723"/>
                <a:gd name="T23" fmla="*/ 675 h 688"/>
                <a:gd name="T24" fmla="*/ 141 w 723"/>
                <a:gd name="T25" fmla="*/ 661 h 688"/>
                <a:gd name="T26" fmla="*/ 219 w 723"/>
                <a:gd name="T27" fmla="*/ 450 h 688"/>
                <a:gd name="T28" fmla="*/ 199 w 723"/>
                <a:gd name="T29" fmla="*/ 388 h 688"/>
                <a:gd name="T30" fmla="*/ 17 w 723"/>
                <a:gd name="T31" fmla="*/ 280 h 688"/>
                <a:gd name="T32" fmla="*/ 25 w 723"/>
                <a:gd name="T33" fmla="*/ 256 h 688"/>
                <a:gd name="T34" fmla="*/ 246 w 723"/>
                <a:gd name="T35" fmla="*/ 270 h 688"/>
                <a:gd name="T36" fmla="*/ 298 w 723"/>
                <a:gd name="T37" fmla="*/ 232 h 688"/>
                <a:gd name="T38" fmla="*/ 349 w 723"/>
                <a:gd name="T39" fmla="*/ 21 h 688"/>
                <a:gd name="T40" fmla="*/ 374 w 723"/>
                <a:gd name="T41" fmla="*/ 2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3" h="688">
                  <a:moveTo>
                    <a:pt x="374" y="21"/>
                  </a:moveTo>
                  <a:lnTo>
                    <a:pt x="425" y="232"/>
                  </a:lnTo>
                  <a:cubicBezTo>
                    <a:pt x="431" y="253"/>
                    <a:pt x="455" y="270"/>
                    <a:pt x="477" y="270"/>
                  </a:cubicBezTo>
                  <a:lnTo>
                    <a:pt x="698" y="256"/>
                  </a:lnTo>
                  <a:cubicBezTo>
                    <a:pt x="720" y="256"/>
                    <a:pt x="723" y="267"/>
                    <a:pt x="706" y="280"/>
                  </a:cubicBezTo>
                  <a:lnTo>
                    <a:pt x="524" y="388"/>
                  </a:lnTo>
                  <a:cubicBezTo>
                    <a:pt x="506" y="401"/>
                    <a:pt x="497" y="429"/>
                    <a:pt x="504" y="450"/>
                  </a:cubicBezTo>
                  <a:lnTo>
                    <a:pt x="582" y="661"/>
                  </a:lnTo>
                  <a:cubicBezTo>
                    <a:pt x="589" y="682"/>
                    <a:pt x="580" y="688"/>
                    <a:pt x="562" y="675"/>
                  </a:cubicBezTo>
                  <a:lnTo>
                    <a:pt x="394" y="527"/>
                  </a:lnTo>
                  <a:cubicBezTo>
                    <a:pt x="376" y="514"/>
                    <a:pt x="347" y="514"/>
                    <a:pt x="329" y="527"/>
                  </a:cubicBezTo>
                  <a:lnTo>
                    <a:pt x="161" y="675"/>
                  </a:lnTo>
                  <a:cubicBezTo>
                    <a:pt x="143" y="688"/>
                    <a:pt x="134" y="682"/>
                    <a:pt x="141" y="661"/>
                  </a:cubicBezTo>
                  <a:lnTo>
                    <a:pt x="219" y="450"/>
                  </a:lnTo>
                  <a:cubicBezTo>
                    <a:pt x="226" y="429"/>
                    <a:pt x="217" y="401"/>
                    <a:pt x="199" y="388"/>
                  </a:cubicBezTo>
                  <a:lnTo>
                    <a:pt x="17" y="280"/>
                  </a:lnTo>
                  <a:cubicBezTo>
                    <a:pt x="0" y="267"/>
                    <a:pt x="3" y="256"/>
                    <a:pt x="25" y="256"/>
                  </a:cubicBezTo>
                  <a:lnTo>
                    <a:pt x="246" y="270"/>
                  </a:lnTo>
                  <a:cubicBezTo>
                    <a:pt x="268" y="270"/>
                    <a:pt x="291" y="253"/>
                    <a:pt x="298" y="232"/>
                  </a:cubicBezTo>
                  <a:lnTo>
                    <a:pt x="349" y="21"/>
                  </a:lnTo>
                  <a:cubicBezTo>
                    <a:pt x="356" y="0"/>
                    <a:pt x="367" y="0"/>
                    <a:pt x="374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6777114" y="3129869"/>
              <a:ext cx="1376285" cy="631793"/>
              <a:chOff x="5122025" y="525814"/>
              <a:chExt cx="2020976" cy="927740"/>
            </a:xfrm>
          </p:grpSpPr>
          <p:sp>
            <p:nvSpPr>
              <p:cNvPr id="49" name="文本框 42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endParaRPr lang="zh-CN" altLang="en-US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400" b="1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Model4</a:t>
                </a:r>
                <a:endParaRPr lang="zh-CN" altLang="en-US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11" name="矩形 10"/>
          <p:cNvSpPr/>
          <p:nvPr/>
        </p:nvSpPr>
        <p:spPr>
          <a:xfrm>
            <a:off x="3852409" y="1852504"/>
            <a:ext cx="1376524" cy="221643"/>
          </a:xfrm>
          <a:prstGeom prst="rect">
            <a:avLst/>
          </a:prstGeom>
        </p:spPr>
        <p:txBody>
          <a:bodyPr wrap="none" lIns="0" tIns="0" rIns="0" bIns="0" anchor="ctr" anchorCtr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99761" y="1251895"/>
            <a:ext cx="385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Bias Variance Trade off</a:t>
            </a:r>
            <a:endParaRPr kumimoji="1" lang="zh-CN" altLang="en-US" dirty="0"/>
          </a:p>
        </p:txBody>
      </p:sp>
      <p:sp>
        <p:nvSpPr>
          <p:cNvPr id="33" name="TextBox 11"/>
          <p:cNvSpPr txBox="1"/>
          <p:nvPr/>
        </p:nvSpPr>
        <p:spPr>
          <a:xfrm>
            <a:off x="274448" y="136893"/>
            <a:ext cx="22284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240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Ensemble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lvl="1"/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Image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130855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" y="0"/>
            <a:ext cx="9138700" cy="5145088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 flipV="1">
            <a:off x="4327714" y="1843828"/>
            <a:ext cx="0" cy="1420588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/>
          <p:cNvSpPr txBox="1"/>
          <p:nvPr/>
        </p:nvSpPr>
        <p:spPr>
          <a:xfrm>
            <a:off x="3073713" y="3018214"/>
            <a:ext cx="902731" cy="2462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PART 03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917675" y="1840587"/>
            <a:ext cx="1004396" cy="10043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 dirty="0">
              <a:solidFill>
                <a:srgbClr val="080808"/>
              </a:solidFill>
              <a:latin typeface="+mj-ea"/>
              <a:ea typeface="+mj-ea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3055477" y="1982596"/>
            <a:ext cx="902731" cy="769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03</a:t>
            </a:r>
            <a:endParaRPr lang="zh-CN" altLang="en-US" sz="5000" b="1" dirty="0">
              <a:solidFill>
                <a:schemeClr val="bg1"/>
              </a:solidFill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  <p:sp>
        <p:nvSpPr>
          <p:cNvPr id="2" name="TextBox 11"/>
          <p:cNvSpPr txBox="1"/>
          <p:nvPr/>
        </p:nvSpPr>
        <p:spPr>
          <a:xfrm>
            <a:off x="4435795" y="2219449"/>
            <a:ext cx="187642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l"/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预期成果</a:t>
            </a:r>
          </a:p>
          <a:p>
            <a:pPr marL="0" lvl="1" algn="l"/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Expected Results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lativeShape1"/>
          <p:cNvSpPr/>
          <p:nvPr/>
        </p:nvSpPr>
        <p:spPr>
          <a:xfrm>
            <a:off x="4599870" y="2052901"/>
            <a:ext cx="3086779" cy="24766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92" tIns="34296" rIns="68592" bIns="34296" anchor="ctr"/>
          <a:lstStyle/>
          <a:p>
            <a:pPr algn="ctr"/>
            <a:endParaRPr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ValueShape1"/>
          <p:cNvSpPr/>
          <p:nvPr/>
        </p:nvSpPr>
        <p:spPr>
          <a:xfrm>
            <a:off x="4599940" y="2052955"/>
            <a:ext cx="576580" cy="24765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92" tIns="34296" rIns="68592" bIns="34296" anchor="ctr"/>
          <a:lstStyle/>
          <a:p>
            <a:pPr algn="ctr"/>
            <a:endParaRPr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lativeShape2"/>
          <p:cNvSpPr/>
          <p:nvPr/>
        </p:nvSpPr>
        <p:spPr>
          <a:xfrm flipH="1">
            <a:off x="1458938" y="2052901"/>
            <a:ext cx="3086778" cy="24766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92" tIns="34296" rIns="68592" bIns="34296" anchor="ctr"/>
          <a:lstStyle/>
          <a:p>
            <a:pPr algn="ctr"/>
            <a:endParaRPr/>
          </a:p>
        </p:txBody>
      </p:sp>
      <p:sp>
        <p:nvSpPr>
          <p:cNvPr id="8" name="ValueShape2"/>
          <p:cNvSpPr/>
          <p:nvPr/>
        </p:nvSpPr>
        <p:spPr>
          <a:xfrm flipH="1">
            <a:off x="4089400" y="2052955"/>
            <a:ext cx="456565" cy="2476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92" tIns="34296" rIns="68592" bIns="34296" anchor="ctr"/>
          <a:lstStyle/>
          <a:p>
            <a:pPr algn="ctr"/>
            <a:endParaRPr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ValueText1"/>
          <p:cNvSpPr/>
          <p:nvPr/>
        </p:nvSpPr>
        <p:spPr>
          <a:xfrm>
            <a:off x="5055209" y="1628090"/>
            <a:ext cx="691635" cy="345947"/>
          </a:xfrm>
          <a:prstGeom prst="rect">
            <a:avLst/>
          </a:prstGeom>
          <a:noFill/>
          <a:ln>
            <a:noFill/>
          </a:ln>
        </p:spPr>
        <p:txBody>
          <a:bodyPr wrap="none" lIns="68592" tIns="34296" rIns="68592" bIns="34296" numCol="1" anchor="ctr" anchorCtr="1">
            <a:prstTxWarp prst="textPlain">
              <a:avLst/>
            </a:prstTxWarp>
            <a:normAutofit fontScale="25000" lnSpcReduction="20000"/>
          </a:bodyPr>
          <a:lstStyle/>
          <a:p>
            <a:pPr algn="ctr"/>
            <a:r>
              <a:rPr lang="en-US" altLang="zh-CN" sz="10400" kern="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</a:rPr>
              <a:t>20%</a:t>
            </a:r>
          </a:p>
        </p:txBody>
      </p:sp>
      <p:sp>
        <p:nvSpPr>
          <p:cNvPr id="11" name="ValueText2"/>
          <p:cNvSpPr/>
          <p:nvPr/>
        </p:nvSpPr>
        <p:spPr>
          <a:xfrm>
            <a:off x="3398744" y="1628089"/>
            <a:ext cx="691635" cy="345947"/>
          </a:xfrm>
          <a:prstGeom prst="rect">
            <a:avLst/>
          </a:prstGeom>
        </p:spPr>
        <p:txBody>
          <a:bodyPr wrap="none" lIns="68592" tIns="34296" rIns="68592" bIns="34296" numCol="1" anchor="ctr" anchorCtr="1">
            <a:prstTxWarp prst="textPlain">
              <a:avLst/>
            </a:prstTxWarp>
            <a:normAutofit fontScale="25000" lnSpcReduction="20000"/>
          </a:bodyPr>
          <a:lstStyle/>
          <a:p>
            <a:pPr algn="ctr"/>
            <a:r>
              <a:rPr lang="en-US" altLang="zh-CN" sz="10400" kern="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</a:rPr>
              <a:t>10%</a:t>
            </a:r>
          </a:p>
        </p:txBody>
      </p:sp>
      <p:grpSp>
        <p:nvGrpSpPr>
          <p:cNvPr id="4" name="组合 27"/>
          <p:cNvGrpSpPr/>
          <p:nvPr/>
        </p:nvGrpSpPr>
        <p:grpSpPr>
          <a:xfrm>
            <a:off x="4296717" y="1900658"/>
            <a:ext cx="552155" cy="552155"/>
            <a:chOff x="5727959" y="2533306"/>
            <a:chExt cx="736079" cy="736079"/>
          </a:xfrm>
        </p:grpSpPr>
        <p:sp>
          <p:nvSpPr>
            <p:cNvPr id="9" name="BackShape"/>
            <p:cNvSpPr/>
            <p:nvPr/>
          </p:nvSpPr>
          <p:spPr>
            <a:xfrm>
              <a:off x="5727959" y="2533306"/>
              <a:ext cx="736079" cy="7360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IconShape"/>
            <p:cNvSpPr>
              <a:spLocks noChangeAspect="1"/>
            </p:cNvSpPr>
            <p:nvPr/>
          </p:nvSpPr>
          <p:spPr bwMode="auto">
            <a:xfrm>
              <a:off x="5860391" y="2665612"/>
              <a:ext cx="471216" cy="471469"/>
            </a:xfrm>
            <a:custGeom>
              <a:avLst/>
              <a:gdLst>
                <a:gd name="connsiteX0" fmla="*/ 94638 w 328437"/>
                <a:gd name="connsiteY0" fmla="*/ 163513 h 328613"/>
                <a:gd name="connsiteX1" fmla="*/ 95937 w 328437"/>
                <a:gd name="connsiteY1" fmla="*/ 163513 h 328613"/>
                <a:gd name="connsiteX2" fmla="*/ 134903 w 328437"/>
                <a:gd name="connsiteY2" fmla="*/ 169971 h 328613"/>
                <a:gd name="connsiteX3" fmla="*/ 136202 w 328437"/>
                <a:gd name="connsiteY3" fmla="*/ 171262 h 328613"/>
                <a:gd name="connsiteX4" fmla="*/ 136202 w 328437"/>
                <a:gd name="connsiteY4" fmla="*/ 238422 h 328613"/>
                <a:gd name="connsiteX5" fmla="*/ 136202 w 328437"/>
                <a:gd name="connsiteY5" fmla="*/ 239713 h 328613"/>
                <a:gd name="connsiteX6" fmla="*/ 134903 w 328437"/>
                <a:gd name="connsiteY6" fmla="*/ 239713 h 328613"/>
                <a:gd name="connsiteX7" fmla="*/ 133604 w 328437"/>
                <a:gd name="connsiteY7" fmla="*/ 239713 h 328613"/>
                <a:gd name="connsiteX8" fmla="*/ 94638 w 328437"/>
                <a:gd name="connsiteY8" fmla="*/ 226798 h 328613"/>
                <a:gd name="connsiteX9" fmla="*/ 93339 w 328437"/>
                <a:gd name="connsiteY9" fmla="*/ 225506 h 328613"/>
                <a:gd name="connsiteX10" fmla="*/ 93339 w 328437"/>
                <a:gd name="connsiteY10" fmla="*/ 166096 h 328613"/>
                <a:gd name="connsiteX11" fmla="*/ 94638 w 328437"/>
                <a:gd name="connsiteY11" fmla="*/ 163513 h 328613"/>
                <a:gd name="connsiteX12" fmla="*/ 45714 w 328437"/>
                <a:gd name="connsiteY12" fmla="*/ 157163 h 328613"/>
                <a:gd name="connsiteX13" fmla="*/ 48227 w 328437"/>
                <a:gd name="connsiteY13" fmla="*/ 157163 h 328613"/>
                <a:gd name="connsiteX14" fmla="*/ 74620 w 328437"/>
                <a:gd name="connsiteY14" fmla="*/ 161051 h 328613"/>
                <a:gd name="connsiteX15" fmla="*/ 75877 w 328437"/>
                <a:gd name="connsiteY15" fmla="*/ 162347 h 328613"/>
                <a:gd name="connsiteX16" fmla="*/ 75877 w 328437"/>
                <a:gd name="connsiteY16" fmla="*/ 218071 h 328613"/>
                <a:gd name="connsiteX17" fmla="*/ 74620 w 328437"/>
                <a:gd name="connsiteY17" fmla="*/ 219367 h 328613"/>
                <a:gd name="connsiteX18" fmla="*/ 73363 w 328437"/>
                <a:gd name="connsiteY18" fmla="*/ 220663 h 328613"/>
                <a:gd name="connsiteX19" fmla="*/ 46971 w 328437"/>
                <a:gd name="connsiteY19" fmla="*/ 211592 h 328613"/>
                <a:gd name="connsiteX20" fmla="*/ 45714 w 328437"/>
                <a:gd name="connsiteY20" fmla="*/ 209000 h 328613"/>
                <a:gd name="connsiteX21" fmla="*/ 45714 w 328437"/>
                <a:gd name="connsiteY21" fmla="*/ 158459 h 328613"/>
                <a:gd name="connsiteX22" fmla="*/ 45714 w 328437"/>
                <a:gd name="connsiteY22" fmla="*/ 157163 h 328613"/>
                <a:gd name="connsiteX23" fmla="*/ 34601 w 328437"/>
                <a:gd name="connsiteY23" fmla="*/ 131763 h 328613"/>
                <a:gd name="connsiteX24" fmla="*/ 34601 w 328437"/>
                <a:gd name="connsiteY24" fmla="*/ 246063 h 328613"/>
                <a:gd name="connsiteX25" fmla="*/ 161601 w 328437"/>
                <a:gd name="connsiteY25" fmla="*/ 311151 h 328613"/>
                <a:gd name="connsiteX26" fmla="*/ 161601 w 328437"/>
                <a:gd name="connsiteY26" fmla="*/ 133351 h 328613"/>
                <a:gd name="connsiteX27" fmla="*/ 134613 w 328437"/>
                <a:gd name="connsiteY27" fmla="*/ 133351 h 328613"/>
                <a:gd name="connsiteX28" fmla="*/ 235241 w 328437"/>
                <a:gd name="connsiteY28" fmla="*/ 15875 h 328613"/>
                <a:gd name="connsiteX29" fmla="*/ 147314 w 328437"/>
                <a:gd name="connsiteY29" fmla="*/ 120775 h 328613"/>
                <a:gd name="connsiteX30" fmla="*/ 165417 w 328437"/>
                <a:gd name="connsiteY30" fmla="*/ 120775 h 328613"/>
                <a:gd name="connsiteX31" fmla="*/ 171882 w 328437"/>
                <a:gd name="connsiteY31" fmla="*/ 127251 h 328613"/>
                <a:gd name="connsiteX32" fmla="*/ 171882 w 328437"/>
                <a:gd name="connsiteY32" fmla="*/ 311150 h 328613"/>
                <a:gd name="connsiteX33" fmla="*/ 222311 w 328437"/>
                <a:gd name="connsiteY33" fmla="*/ 285249 h 328613"/>
                <a:gd name="connsiteX34" fmla="*/ 222311 w 328437"/>
                <a:gd name="connsiteY34" fmla="*/ 157037 h 328613"/>
                <a:gd name="connsiteX35" fmla="*/ 223604 w 328437"/>
                <a:gd name="connsiteY35" fmla="*/ 154447 h 328613"/>
                <a:gd name="connsiteX36" fmla="*/ 257223 w 328437"/>
                <a:gd name="connsiteY36" fmla="*/ 151857 h 328613"/>
                <a:gd name="connsiteX37" fmla="*/ 258516 w 328437"/>
                <a:gd name="connsiteY37" fmla="*/ 151857 h 328613"/>
                <a:gd name="connsiteX38" fmla="*/ 259809 w 328437"/>
                <a:gd name="connsiteY38" fmla="*/ 153152 h 328613"/>
                <a:gd name="connsiteX39" fmla="*/ 259809 w 328437"/>
                <a:gd name="connsiteY39" fmla="*/ 265823 h 328613"/>
                <a:gd name="connsiteX40" fmla="*/ 293429 w 328437"/>
                <a:gd name="connsiteY40" fmla="*/ 247692 h 328613"/>
                <a:gd name="connsiteX41" fmla="*/ 294722 w 328437"/>
                <a:gd name="connsiteY41" fmla="*/ 118185 h 328613"/>
                <a:gd name="connsiteX42" fmla="*/ 296015 w 328437"/>
                <a:gd name="connsiteY42" fmla="*/ 114300 h 328613"/>
                <a:gd name="connsiteX43" fmla="*/ 301187 w 328437"/>
                <a:gd name="connsiteY43" fmla="*/ 111710 h 328613"/>
                <a:gd name="connsiteX44" fmla="*/ 307652 w 328437"/>
                <a:gd name="connsiteY44" fmla="*/ 113005 h 328613"/>
                <a:gd name="connsiteX45" fmla="*/ 235241 w 328437"/>
                <a:gd name="connsiteY45" fmla="*/ 15875 h 328613"/>
                <a:gd name="connsiteX46" fmla="*/ 235348 w 328437"/>
                <a:gd name="connsiteY46" fmla="*/ 0 h 328613"/>
                <a:gd name="connsiteX47" fmla="*/ 239233 w 328437"/>
                <a:gd name="connsiteY47" fmla="*/ 0 h 328613"/>
                <a:gd name="connsiteX48" fmla="*/ 241823 w 328437"/>
                <a:gd name="connsiteY48" fmla="*/ 2598 h 328613"/>
                <a:gd name="connsiteX49" fmla="*/ 327286 w 328437"/>
                <a:gd name="connsiteY49" fmla="*/ 115599 h 328613"/>
                <a:gd name="connsiteX50" fmla="*/ 327286 w 328437"/>
                <a:gd name="connsiteY50" fmla="*/ 123392 h 328613"/>
                <a:gd name="connsiteX51" fmla="*/ 322107 w 328437"/>
                <a:gd name="connsiteY51" fmla="*/ 125990 h 328613"/>
                <a:gd name="connsiteX52" fmla="*/ 307863 w 328437"/>
                <a:gd name="connsiteY52" fmla="*/ 124691 h 328613"/>
                <a:gd name="connsiteX53" fmla="*/ 307863 w 328437"/>
                <a:gd name="connsiteY53" fmla="*/ 251980 h 328613"/>
                <a:gd name="connsiteX54" fmla="*/ 303978 w 328437"/>
                <a:gd name="connsiteY54" fmla="*/ 257175 h 328613"/>
                <a:gd name="connsiteX55" fmla="*/ 169308 w 328437"/>
                <a:gd name="connsiteY55" fmla="*/ 327314 h 328613"/>
                <a:gd name="connsiteX56" fmla="*/ 166718 w 328437"/>
                <a:gd name="connsiteY56" fmla="*/ 328613 h 328613"/>
                <a:gd name="connsiteX57" fmla="*/ 164129 w 328437"/>
                <a:gd name="connsiteY57" fmla="*/ 327314 h 328613"/>
                <a:gd name="connsiteX58" fmla="*/ 25574 w 328437"/>
                <a:gd name="connsiteY58" fmla="*/ 254578 h 328613"/>
                <a:gd name="connsiteX59" fmla="*/ 21689 w 328437"/>
                <a:gd name="connsiteY59" fmla="*/ 249382 h 328613"/>
                <a:gd name="connsiteX60" fmla="*/ 21689 w 328437"/>
                <a:gd name="connsiteY60" fmla="*/ 129887 h 328613"/>
                <a:gd name="connsiteX61" fmla="*/ 6150 w 328437"/>
                <a:gd name="connsiteY61" fmla="*/ 129887 h 328613"/>
                <a:gd name="connsiteX62" fmla="*/ 971 w 328437"/>
                <a:gd name="connsiteY62" fmla="*/ 127289 h 328613"/>
                <a:gd name="connsiteX63" fmla="*/ 971 w 328437"/>
                <a:gd name="connsiteY63" fmla="*/ 120795 h 328613"/>
                <a:gd name="connsiteX64" fmla="*/ 34638 w 328437"/>
                <a:gd name="connsiteY64" fmla="*/ 54552 h 328613"/>
                <a:gd name="connsiteX65" fmla="*/ 38523 w 328437"/>
                <a:gd name="connsiteY65" fmla="*/ 50656 h 328613"/>
                <a:gd name="connsiteX66" fmla="*/ 59241 w 328437"/>
                <a:gd name="connsiteY66" fmla="*/ 45460 h 328613"/>
                <a:gd name="connsiteX67" fmla="*/ 59241 w 328437"/>
                <a:gd name="connsiteY67" fmla="*/ 27276 h 328613"/>
                <a:gd name="connsiteX68" fmla="*/ 63126 w 328437"/>
                <a:gd name="connsiteY68" fmla="*/ 20782 h 328613"/>
                <a:gd name="connsiteX69" fmla="*/ 83844 w 328437"/>
                <a:gd name="connsiteY69" fmla="*/ 14287 h 328613"/>
                <a:gd name="connsiteX70" fmla="*/ 85139 w 328437"/>
                <a:gd name="connsiteY70" fmla="*/ 14287 h 328613"/>
                <a:gd name="connsiteX71" fmla="*/ 86434 w 328437"/>
                <a:gd name="connsiteY71" fmla="*/ 14287 h 328613"/>
                <a:gd name="connsiteX72" fmla="*/ 98088 w 328437"/>
                <a:gd name="connsiteY72" fmla="*/ 16885 h 328613"/>
                <a:gd name="connsiteX73" fmla="*/ 103268 w 328437"/>
                <a:gd name="connsiteY73" fmla="*/ 22081 h 328613"/>
                <a:gd name="connsiteX74" fmla="*/ 103268 w 328437"/>
                <a:gd name="connsiteY74" fmla="*/ 33771 h 328613"/>
                <a:gd name="connsiteX75" fmla="*/ 235348 w 328437"/>
                <a:gd name="connsiteY75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28437" h="328613">
                  <a:moveTo>
                    <a:pt x="94638" y="163513"/>
                  </a:moveTo>
                  <a:cubicBezTo>
                    <a:pt x="94638" y="163513"/>
                    <a:pt x="95937" y="163513"/>
                    <a:pt x="95937" y="163513"/>
                  </a:cubicBezTo>
                  <a:cubicBezTo>
                    <a:pt x="95937" y="163513"/>
                    <a:pt x="95937" y="163513"/>
                    <a:pt x="134903" y="169971"/>
                  </a:cubicBezTo>
                  <a:cubicBezTo>
                    <a:pt x="136202" y="169971"/>
                    <a:pt x="136202" y="169971"/>
                    <a:pt x="136202" y="171262"/>
                  </a:cubicBezTo>
                  <a:cubicBezTo>
                    <a:pt x="136202" y="171262"/>
                    <a:pt x="136202" y="171262"/>
                    <a:pt x="136202" y="238422"/>
                  </a:cubicBezTo>
                  <a:cubicBezTo>
                    <a:pt x="136202" y="238422"/>
                    <a:pt x="136202" y="239713"/>
                    <a:pt x="136202" y="239713"/>
                  </a:cubicBezTo>
                  <a:cubicBezTo>
                    <a:pt x="134903" y="239713"/>
                    <a:pt x="134903" y="239713"/>
                    <a:pt x="134903" y="239713"/>
                  </a:cubicBezTo>
                  <a:cubicBezTo>
                    <a:pt x="134903" y="239713"/>
                    <a:pt x="134903" y="239713"/>
                    <a:pt x="133604" y="239713"/>
                  </a:cubicBezTo>
                  <a:cubicBezTo>
                    <a:pt x="133604" y="239713"/>
                    <a:pt x="133604" y="239713"/>
                    <a:pt x="94638" y="226798"/>
                  </a:cubicBezTo>
                  <a:cubicBezTo>
                    <a:pt x="94638" y="226798"/>
                    <a:pt x="93339" y="225506"/>
                    <a:pt x="93339" y="225506"/>
                  </a:cubicBezTo>
                  <a:cubicBezTo>
                    <a:pt x="93339" y="225506"/>
                    <a:pt x="93339" y="225506"/>
                    <a:pt x="93339" y="166096"/>
                  </a:cubicBezTo>
                  <a:cubicBezTo>
                    <a:pt x="93339" y="164805"/>
                    <a:pt x="94638" y="164805"/>
                    <a:pt x="94638" y="163513"/>
                  </a:cubicBezTo>
                  <a:close/>
                  <a:moveTo>
                    <a:pt x="45714" y="157163"/>
                  </a:moveTo>
                  <a:cubicBezTo>
                    <a:pt x="46971" y="157163"/>
                    <a:pt x="46971" y="157163"/>
                    <a:pt x="48227" y="157163"/>
                  </a:cubicBezTo>
                  <a:cubicBezTo>
                    <a:pt x="48227" y="157163"/>
                    <a:pt x="48227" y="157163"/>
                    <a:pt x="74620" y="161051"/>
                  </a:cubicBezTo>
                  <a:cubicBezTo>
                    <a:pt x="74620" y="161051"/>
                    <a:pt x="75877" y="161051"/>
                    <a:pt x="75877" y="162347"/>
                  </a:cubicBezTo>
                  <a:cubicBezTo>
                    <a:pt x="75877" y="162347"/>
                    <a:pt x="75877" y="162347"/>
                    <a:pt x="75877" y="218071"/>
                  </a:cubicBezTo>
                  <a:cubicBezTo>
                    <a:pt x="75877" y="219367"/>
                    <a:pt x="75877" y="219367"/>
                    <a:pt x="74620" y="219367"/>
                  </a:cubicBezTo>
                  <a:cubicBezTo>
                    <a:pt x="74620" y="220663"/>
                    <a:pt x="74620" y="220663"/>
                    <a:pt x="73363" y="220663"/>
                  </a:cubicBezTo>
                  <a:cubicBezTo>
                    <a:pt x="73363" y="220663"/>
                    <a:pt x="73363" y="220663"/>
                    <a:pt x="46971" y="211592"/>
                  </a:cubicBezTo>
                  <a:cubicBezTo>
                    <a:pt x="45714" y="210296"/>
                    <a:pt x="45714" y="210296"/>
                    <a:pt x="45714" y="209000"/>
                  </a:cubicBezTo>
                  <a:cubicBezTo>
                    <a:pt x="45714" y="209000"/>
                    <a:pt x="45714" y="209000"/>
                    <a:pt x="45714" y="158459"/>
                  </a:cubicBezTo>
                  <a:cubicBezTo>
                    <a:pt x="45714" y="158459"/>
                    <a:pt x="45714" y="157163"/>
                    <a:pt x="45714" y="157163"/>
                  </a:cubicBezTo>
                  <a:close/>
                  <a:moveTo>
                    <a:pt x="34601" y="131763"/>
                  </a:moveTo>
                  <a:lnTo>
                    <a:pt x="34601" y="246063"/>
                  </a:lnTo>
                  <a:lnTo>
                    <a:pt x="161601" y="311151"/>
                  </a:lnTo>
                  <a:lnTo>
                    <a:pt x="161601" y="133351"/>
                  </a:lnTo>
                  <a:lnTo>
                    <a:pt x="134613" y="133351"/>
                  </a:lnTo>
                  <a:close/>
                  <a:moveTo>
                    <a:pt x="235241" y="15875"/>
                  </a:moveTo>
                  <a:cubicBezTo>
                    <a:pt x="235241" y="15875"/>
                    <a:pt x="235241" y="15875"/>
                    <a:pt x="147314" y="120775"/>
                  </a:cubicBezTo>
                  <a:cubicBezTo>
                    <a:pt x="147314" y="120775"/>
                    <a:pt x="147314" y="120775"/>
                    <a:pt x="165417" y="120775"/>
                  </a:cubicBezTo>
                  <a:cubicBezTo>
                    <a:pt x="169296" y="120775"/>
                    <a:pt x="171882" y="123365"/>
                    <a:pt x="171882" y="127251"/>
                  </a:cubicBezTo>
                  <a:cubicBezTo>
                    <a:pt x="171882" y="127251"/>
                    <a:pt x="171882" y="127251"/>
                    <a:pt x="171882" y="311150"/>
                  </a:cubicBezTo>
                  <a:cubicBezTo>
                    <a:pt x="171882" y="311150"/>
                    <a:pt x="171882" y="311150"/>
                    <a:pt x="222311" y="285249"/>
                  </a:cubicBezTo>
                  <a:cubicBezTo>
                    <a:pt x="222311" y="285249"/>
                    <a:pt x="222311" y="285249"/>
                    <a:pt x="222311" y="157037"/>
                  </a:cubicBezTo>
                  <a:cubicBezTo>
                    <a:pt x="222311" y="155742"/>
                    <a:pt x="222311" y="154447"/>
                    <a:pt x="223604" y="154447"/>
                  </a:cubicBezTo>
                  <a:cubicBezTo>
                    <a:pt x="223604" y="154447"/>
                    <a:pt x="223604" y="154447"/>
                    <a:pt x="257223" y="151857"/>
                  </a:cubicBezTo>
                  <a:cubicBezTo>
                    <a:pt x="257223" y="151857"/>
                    <a:pt x="258516" y="151857"/>
                    <a:pt x="258516" y="151857"/>
                  </a:cubicBezTo>
                  <a:cubicBezTo>
                    <a:pt x="258516" y="153152"/>
                    <a:pt x="259809" y="153152"/>
                    <a:pt x="259809" y="153152"/>
                  </a:cubicBezTo>
                  <a:cubicBezTo>
                    <a:pt x="259809" y="153152"/>
                    <a:pt x="259809" y="153152"/>
                    <a:pt x="259809" y="265823"/>
                  </a:cubicBezTo>
                  <a:cubicBezTo>
                    <a:pt x="259809" y="265823"/>
                    <a:pt x="259809" y="265823"/>
                    <a:pt x="293429" y="247692"/>
                  </a:cubicBezTo>
                  <a:cubicBezTo>
                    <a:pt x="293429" y="247692"/>
                    <a:pt x="293429" y="247692"/>
                    <a:pt x="294722" y="118185"/>
                  </a:cubicBezTo>
                  <a:cubicBezTo>
                    <a:pt x="294722" y="116890"/>
                    <a:pt x="294722" y="115595"/>
                    <a:pt x="296015" y="114300"/>
                  </a:cubicBezTo>
                  <a:cubicBezTo>
                    <a:pt x="297308" y="113005"/>
                    <a:pt x="298601" y="111710"/>
                    <a:pt x="301187" y="111710"/>
                  </a:cubicBezTo>
                  <a:lnTo>
                    <a:pt x="307652" y="113005"/>
                  </a:lnTo>
                  <a:cubicBezTo>
                    <a:pt x="307652" y="113005"/>
                    <a:pt x="307652" y="113005"/>
                    <a:pt x="235241" y="15875"/>
                  </a:cubicBezTo>
                  <a:close/>
                  <a:moveTo>
                    <a:pt x="235348" y="0"/>
                  </a:moveTo>
                  <a:cubicBezTo>
                    <a:pt x="235348" y="0"/>
                    <a:pt x="237938" y="0"/>
                    <a:pt x="239233" y="0"/>
                  </a:cubicBezTo>
                  <a:cubicBezTo>
                    <a:pt x="241823" y="1299"/>
                    <a:pt x="241823" y="2598"/>
                    <a:pt x="241823" y="2598"/>
                  </a:cubicBezTo>
                  <a:cubicBezTo>
                    <a:pt x="241823" y="2598"/>
                    <a:pt x="241823" y="2598"/>
                    <a:pt x="327286" y="115599"/>
                  </a:cubicBezTo>
                  <a:cubicBezTo>
                    <a:pt x="327286" y="115599"/>
                    <a:pt x="329876" y="119496"/>
                    <a:pt x="327286" y="123392"/>
                  </a:cubicBezTo>
                  <a:cubicBezTo>
                    <a:pt x="324697" y="125990"/>
                    <a:pt x="322107" y="125990"/>
                    <a:pt x="322107" y="125990"/>
                  </a:cubicBezTo>
                  <a:cubicBezTo>
                    <a:pt x="322107" y="125990"/>
                    <a:pt x="322107" y="125990"/>
                    <a:pt x="307863" y="124691"/>
                  </a:cubicBezTo>
                  <a:cubicBezTo>
                    <a:pt x="307863" y="124691"/>
                    <a:pt x="307863" y="124691"/>
                    <a:pt x="307863" y="251980"/>
                  </a:cubicBezTo>
                  <a:cubicBezTo>
                    <a:pt x="307863" y="254578"/>
                    <a:pt x="306568" y="255877"/>
                    <a:pt x="303978" y="257175"/>
                  </a:cubicBezTo>
                  <a:cubicBezTo>
                    <a:pt x="303978" y="257175"/>
                    <a:pt x="303978" y="257175"/>
                    <a:pt x="169308" y="327314"/>
                  </a:cubicBezTo>
                  <a:cubicBezTo>
                    <a:pt x="169308" y="327314"/>
                    <a:pt x="168013" y="328613"/>
                    <a:pt x="166718" y="328613"/>
                  </a:cubicBezTo>
                  <a:cubicBezTo>
                    <a:pt x="165424" y="328613"/>
                    <a:pt x="164129" y="327314"/>
                    <a:pt x="164129" y="327314"/>
                  </a:cubicBezTo>
                  <a:cubicBezTo>
                    <a:pt x="164129" y="327314"/>
                    <a:pt x="164129" y="327314"/>
                    <a:pt x="25574" y="254578"/>
                  </a:cubicBezTo>
                  <a:cubicBezTo>
                    <a:pt x="22984" y="254578"/>
                    <a:pt x="21689" y="251980"/>
                    <a:pt x="21689" y="249382"/>
                  </a:cubicBezTo>
                  <a:cubicBezTo>
                    <a:pt x="21689" y="249382"/>
                    <a:pt x="21689" y="249382"/>
                    <a:pt x="21689" y="129887"/>
                  </a:cubicBezTo>
                  <a:cubicBezTo>
                    <a:pt x="21689" y="129887"/>
                    <a:pt x="21689" y="129887"/>
                    <a:pt x="6150" y="129887"/>
                  </a:cubicBezTo>
                  <a:cubicBezTo>
                    <a:pt x="3561" y="129887"/>
                    <a:pt x="2266" y="128588"/>
                    <a:pt x="971" y="127289"/>
                  </a:cubicBezTo>
                  <a:cubicBezTo>
                    <a:pt x="-324" y="125990"/>
                    <a:pt x="-324" y="123392"/>
                    <a:pt x="971" y="120795"/>
                  </a:cubicBezTo>
                  <a:cubicBezTo>
                    <a:pt x="971" y="120795"/>
                    <a:pt x="971" y="120795"/>
                    <a:pt x="34638" y="54552"/>
                  </a:cubicBezTo>
                  <a:cubicBezTo>
                    <a:pt x="35933" y="51955"/>
                    <a:pt x="37228" y="51955"/>
                    <a:pt x="38523" y="50656"/>
                  </a:cubicBezTo>
                  <a:cubicBezTo>
                    <a:pt x="38523" y="50656"/>
                    <a:pt x="38523" y="50656"/>
                    <a:pt x="59241" y="45460"/>
                  </a:cubicBezTo>
                  <a:cubicBezTo>
                    <a:pt x="59241" y="45460"/>
                    <a:pt x="59241" y="45460"/>
                    <a:pt x="59241" y="27276"/>
                  </a:cubicBezTo>
                  <a:cubicBezTo>
                    <a:pt x="59241" y="24678"/>
                    <a:pt x="60536" y="22081"/>
                    <a:pt x="63126" y="20782"/>
                  </a:cubicBezTo>
                  <a:cubicBezTo>
                    <a:pt x="63126" y="20782"/>
                    <a:pt x="63126" y="20782"/>
                    <a:pt x="83844" y="14287"/>
                  </a:cubicBezTo>
                  <a:cubicBezTo>
                    <a:pt x="83844" y="14287"/>
                    <a:pt x="83844" y="14287"/>
                    <a:pt x="85139" y="14287"/>
                  </a:cubicBezTo>
                  <a:cubicBezTo>
                    <a:pt x="86434" y="14287"/>
                    <a:pt x="86434" y="14287"/>
                    <a:pt x="86434" y="14287"/>
                  </a:cubicBezTo>
                  <a:cubicBezTo>
                    <a:pt x="86434" y="14287"/>
                    <a:pt x="86434" y="14287"/>
                    <a:pt x="98088" y="16885"/>
                  </a:cubicBezTo>
                  <a:cubicBezTo>
                    <a:pt x="100678" y="16885"/>
                    <a:pt x="103268" y="19483"/>
                    <a:pt x="103268" y="22081"/>
                  </a:cubicBezTo>
                  <a:cubicBezTo>
                    <a:pt x="103268" y="22081"/>
                    <a:pt x="103268" y="22081"/>
                    <a:pt x="103268" y="33771"/>
                  </a:cubicBezTo>
                  <a:cubicBezTo>
                    <a:pt x="103268" y="33771"/>
                    <a:pt x="103268" y="33771"/>
                    <a:pt x="23534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3" name="CustomText1"/>
          <p:cNvSpPr/>
          <p:nvPr/>
        </p:nvSpPr>
        <p:spPr>
          <a:xfrm>
            <a:off x="1458939" y="2353567"/>
            <a:ext cx="2837778" cy="152244"/>
          </a:xfrm>
          <a:prstGeom prst="rect">
            <a:avLst/>
          </a:prstGeom>
          <a:noFill/>
        </p:spPr>
        <p:txBody>
          <a:bodyPr wrap="none" lIns="0" tIns="0" rIns="0" bIns="0">
            <a:normAutofit fontScale="62500" lnSpcReduction="20000"/>
          </a:bodyPr>
          <a:lstStyle/>
          <a:p>
            <a:pPr algn="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调研</a:t>
            </a:r>
          </a:p>
        </p:txBody>
      </p:sp>
      <p:cxnSp>
        <p:nvCxnSpPr>
          <p:cNvPr id="14" name="LineShape"/>
          <p:cNvCxnSpPr/>
          <p:nvPr/>
        </p:nvCxnSpPr>
        <p:spPr>
          <a:xfrm flipH="1">
            <a:off x="1520957" y="2558888"/>
            <a:ext cx="616569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5" name="CustomText1"/>
          <p:cNvSpPr/>
          <p:nvPr/>
        </p:nvSpPr>
        <p:spPr>
          <a:xfrm>
            <a:off x="4848870" y="2353567"/>
            <a:ext cx="2837778" cy="152244"/>
          </a:xfrm>
          <a:prstGeom prst="rect">
            <a:avLst/>
          </a:prstGeom>
          <a:noFill/>
        </p:spPr>
        <p:txBody>
          <a:bodyPr wrap="none" lIns="0" tIns="0" rIns="0" bIns="0">
            <a:normAutofit fontScale="62500" lnSpcReduction="20000"/>
          </a:bodyPr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收集与预处理数据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elativeShape1"/>
          <p:cNvSpPr/>
          <p:nvPr/>
        </p:nvSpPr>
        <p:spPr>
          <a:xfrm>
            <a:off x="4599871" y="3359414"/>
            <a:ext cx="3086779" cy="24766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92" tIns="34296" rIns="68592" bIns="34296" anchor="ctr"/>
          <a:lstStyle/>
          <a:p>
            <a:pPr algn="ctr"/>
            <a:endParaRPr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ValueShape1"/>
          <p:cNvSpPr/>
          <p:nvPr/>
        </p:nvSpPr>
        <p:spPr>
          <a:xfrm>
            <a:off x="4599940" y="3359150"/>
            <a:ext cx="575945" cy="24765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92" tIns="34296" rIns="68592" bIns="34296" anchor="ctr"/>
          <a:lstStyle/>
          <a:p>
            <a:pPr algn="ctr"/>
            <a:endParaRPr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elativeShape2"/>
          <p:cNvSpPr/>
          <p:nvPr/>
        </p:nvSpPr>
        <p:spPr>
          <a:xfrm flipH="1">
            <a:off x="1458939" y="3359414"/>
            <a:ext cx="3086778" cy="24766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92" tIns="34296" rIns="68592" bIns="34296" anchor="ctr"/>
          <a:lstStyle/>
          <a:p>
            <a:pPr algn="ctr"/>
            <a:endParaRPr/>
          </a:p>
        </p:txBody>
      </p:sp>
      <p:sp>
        <p:nvSpPr>
          <p:cNvPr id="20" name="ValueShape2"/>
          <p:cNvSpPr/>
          <p:nvPr/>
        </p:nvSpPr>
        <p:spPr>
          <a:xfrm flipH="1">
            <a:off x="2875280" y="3359150"/>
            <a:ext cx="1670685" cy="24765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92" tIns="34296" rIns="68592" bIns="34296" anchor="ctr"/>
          <a:lstStyle/>
          <a:p>
            <a:pPr algn="ctr"/>
            <a:endParaRPr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ValueText1"/>
          <p:cNvSpPr/>
          <p:nvPr/>
        </p:nvSpPr>
        <p:spPr>
          <a:xfrm>
            <a:off x="5055210" y="2934602"/>
            <a:ext cx="691635" cy="345947"/>
          </a:xfrm>
          <a:prstGeom prst="rect">
            <a:avLst/>
          </a:prstGeom>
          <a:noFill/>
          <a:ln>
            <a:noFill/>
          </a:ln>
        </p:spPr>
        <p:txBody>
          <a:bodyPr wrap="none" lIns="68592" tIns="34296" rIns="68592" bIns="34296" numCol="1" anchor="ctr" anchorCtr="1">
            <a:prstTxWarp prst="textPlain">
              <a:avLst/>
            </a:prstTxWarp>
            <a:normAutofit fontScale="25000" lnSpcReduction="20000"/>
          </a:bodyPr>
          <a:lstStyle/>
          <a:p>
            <a:pPr algn="ctr"/>
            <a:r>
              <a:rPr lang="en-US" altLang="zh-CN" sz="10400" kern="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</a:rPr>
              <a:t>20%</a:t>
            </a:r>
          </a:p>
        </p:txBody>
      </p:sp>
      <p:sp>
        <p:nvSpPr>
          <p:cNvPr id="23" name="ValueText2"/>
          <p:cNvSpPr/>
          <p:nvPr/>
        </p:nvSpPr>
        <p:spPr>
          <a:xfrm>
            <a:off x="3398745" y="2934601"/>
            <a:ext cx="691635" cy="345947"/>
          </a:xfrm>
          <a:prstGeom prst="rect">
            <a:avLst/>
          </a:prstGeom>
        </p:spPr>
        <p:txBody>
          <a:bodyPr wrap="none" lIns="68592" tIns="34296" rIns="68592" bIns="34296" numCol="1" anchor="ctr" anchorCtr="1">
            <a:prstTxWarp prst="textPlain">
              <a:avLst/>
            </a:prstTxWarp>
            <a:normAutofit fontScale="25000" lnSpcReduction="20000"/>
          </a:bodyPr>
          <a:lstStyle/>
          <a:p>
            <a:pPr algn="ctr"/>
            <a:r>
              <a:rPr lang="en-US" altLang="zh-CN" sz="10400" kern="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</a:rPr>
              <a:t>50%</a:t>
            </a:r>
          </a:p>
        </p:txBody>
      </p:sp>
      <p:grpSp>
        <p:nvGrpSpPr>
          <p:cNvPr id="16" name="组合 28"/>
          <p:cNvGrpSpPr/>
          <p:nvPr/>
        </p:nvGrpSpPr>
        <p:grpSpPr>
          <a:xfrm>
            <a:off x="4296718" y="3207171"/>
            <a:ext cx="552155" cy="552155"/>
            <a:chOff x="5727960" y="4275021"/>
            <a:chExt cx="736079" cy="736079"/>
          </a:xfrm>
        </p:grpSpPr>
        <p:sp>
          <p:nvSpPr>
            <p:cNvPr id="21" name="BackShape"/>
            <p:cNvSpPr/>
            <p:nvPr/>
          </p:nvSpPr>
          <p:spPr>
            <a:xfrm>
              <a:off x="5727960" y="4275021"/>
              <a:ext cx="736079" cy="7360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" name="IconShape"/>
            <p:cNvSpPr>
              <a:spLocks noChangeAspect="1"/>
            </p:cNvSpPr>
            <p:nvPr/>
          </p:nvSpPr>
          <p:spPr bwMode="auto">
            <a:xfrm>
              <a:off x="5860392" y="4407327"/>
              <a:ext cx="471216" cy="471469"/>
            </a:xfrm>
            <a:custGeom>
              <a:avLst/>
              <a:gdLst>
                <a:gd name="connsiteX0" fmla="*/ 94638 w 328437"/>
                <a:gd name="connsiteY0" fmla="*/ 163513 h 328613"/>
                <a:gd name="connsiteX1" fmla="*/ 95937 w 328437"/>
                <a:gd name="connsiteY1" fmla="*/ 163513 h 328613"/>
                <a:gd name="connsiteX2" fmla="*/ 134903 w 328437"/>
                <a:gd name="connsiteY2" fmla="*/ 169971 h 328613"/>
                <a:gd name="connsiteX3" fmla="*/ 136202 w 328437"/>
                <a:gd name="connsiteY3" fmla="*/ 171262 h 328613"/>
                <a:gd name="connsiteX4" fmla="*/ 136202 w 328437"/>
                <a:gd name="connsiteY4" fmla="*/ 238422 h 328613"/>
                <a:gd name="connsiteX5" fmla="*/ 136202 w 328437"/>
                <a:gd name="connsiteY5" fmla="*/ 239713 h 328613"/>
                <a:gd name="connsiteX6" fmla="*/ 134903 w 328437"/>
                <a:gd name="connsiteY6" fmla="*/ 239713 h 328613"/>
                <a:gd name="connsiteX7" fmla="*/ 133604 w 328437"/>
                <a:gd name="connsiteY7" fmla="*/ 239713 h 328613"/>
                <a:gd name="connsiteX8" fmla="*/ 94638 w 328437"/>
                <a:gd name="connsiteY8" fmla="*/ 226798 h 328613"/>
                <a:gd name="connsiteX9" fmla="*/ 93339 w 328437"/>
                <a:gd name="connsiteY9" fmla="*/ 225506 h 328613"/>
                <a:gd name="connsiteX10" fmla="*/ 93339 w 328437"/>
                <a:gd name="connsiteY10" fmla="*/ 166096 h 328613"/>
                <a:gd name="connsiteX11" fmla="*/ 94638 w 328437"/>
                <a:gd name="connsiteY11" fmla="*/ 163513 h 328613"/>
                <a:gd name="connsiteX12" fmla="*/ 45714 w 328437"/>
                <a:gd name="connsiteY12" fmla="*/ 157163 h 328613"/>
                <a:gd name="connsiteX13" fmla="*/ 48227 w 328437"/>
                <a:gd name="connsiteY13" fmla="*/ 157163 h 328613"/>
                <a:gd name="connsiteX14" fmla="*/ 74620 w 328437"/>
                <a:gd name="connsiteY14" fmla="*/ 161051 h 328613"/>
                <a:gd name="connsiteX15" fmla="*/ 75877 w 328437"/>
                <a:gd name="connsiteY15" fmla="*/ 162347 h 328613"/>
                <a:gd name="connsiteX16" fmla="*/ 75877 w 328437"/>
                <a:gd name="connsiteY16" fmla="*/ 218071 h 328613"/>
                <a:gd name="connsiteX17" fmla="*/ 74620 w 328437"/>
                <a:gd name="connsiteY17" fmla="*/ 219367 h 328613"/>
                <a:gd name="connsiteX18" fmla="*/ 73363 w 328437"/>
                <a:gd name="connsiteY18" fmla="*/ 220663 h 328613"/>
                <a:gd name="connsiteX19" fmla="*/ 46971 w 328437"/>
                <a:gd name="connsiteY19" fmla="*/ 211592 h 328613"/>
                <a:gd name="connsiteX20" fmla="*/ 45714 w 328437"/>
                <a:gd name="connsiteY20" fmla="*/ 209000 h 328613"/>
                <a:gd name="connsiteX21" fmla="*/ 45714 w 328437"/>
                <a:gd name="connsiteY21" fmla="*/ 158459 h 328613"/>
                <a:gd name="connsiteX22" fmla="*/ 45714 w 328437"/>
                <a:gd name="connsiteY22" fmla="*/ 157163 h 328613"/>
                <a:gd name="connsiteX23" fmla="*/ 34601 w 328437"/>
                <a:gd name="connsiteY23" fmla="*/ 131763 h 328613"/>
                <a:gd name="connsiteX24" fmla="*/ 34601 w 328437"/>
                <a:gd name="connsiteY24" fmla="*/ 246063 h 328613"/>
                <a:gd name="connsiteX25" fmla="*/ 161601 w 328437"/>
                <a:gd name="connsiteY25" fmla="*/ 311151 h 328613"/>
                <a:gd name="connsiteX26" fmla="*/ 161601 w 328437"/>
                <a:gd name="connsiteY26" fmla="*/ 133351 h 328613"/>
                <a:gd name="connsiteX27" fmla="*/ 134613 w 328437"/>
                <a:gd name="connsiteY27" fmla="*/ 133351 h 328613"/>
                <a:gd name="connsiteX28" fmla="*/ 235241 w 328437"/>
                <a:gd name="connsiteY28" fmla="*/ 15875 h 328613"/>
                <a:gd name="connsiteX29" fmla="*/ 147314 w 328437"/>
                <a:gd name="connsiteY29" fmla="*/ 120775 h 328613"/>
                <a:gd name="connsiteX30" fmla="*/ 165417 w 328437"/>
                <a:gd name="connsiteY30" fmla="*/ 120775 h 328613"/>
                <a:gd name="connsiteX31" fmla="*/ 171882 w 328437"/>
                <a:gd name="connsiteY31" fmla="*/ 127251 h 328613"/>
                <a:gd name="connsiteX32" fmla="*/ 171882 w 328437"/>
                <a:gd name="connsiteY32" fmla="*/ 311150 h 328613"/>
                <a:gd name="connsiteX33" fmla="*/ 222311 w 328437"/>
                <a:gd name="connsiteY33" fmla="*/ 285249 h 328613"/>
                <a:gd name="connsiteX34" fmla="*/ 222311 w 328437"/>
                <a:gd name="connsiteY34" fmla="*/ 157037 h 328613"/>
                <a:gd name="connsiteX35" fmla="*/ 223604 w 328437"/>
                <a:gd name="connsiteY35" fmla="*/ 154447 h 328613"/>
                <a:gd name="connsiteX36" fmla="*/ 257223 w 328437"/>
                <a:gd name="connsiteY36" fmla="*/ 151857 h 328613"/>
                <a:gd name="connsiteX37" fmla="*/ 258516 w 328437"/>
                <a:gd name="connsiteY37" fmla="*/ 151857 h 328613"/>
                <a:gd name="connsiteX38" fmla="*/ 259809 w 328437"/>
                <a:gd name="connsiteY38" fmla="*/ 153152 h 328613"/>
                <a:gd name="connsiteX39" fmla="*/ 259809 w 328437"/>
                <a:gd name="connsiteY39" fmla="*/ 265823 h 328613"/>
                <a:gd name="connsiteX40" fmla="*/ 293429 w 328437"/>
                <a:gd name="connsiteY40" fmla="*/ 247692 h 328613"/>
                <a:gd name="connsiteX41" fmla="*/ 294722 w 328437"/>
                <a:gd name="connsiteY41" fmla="*/ 118185 h 328613"/>
                <a:gd name="connsiteX42" fmla="*/ 296015 w 328437"/>
                <a:gd name="connsiteY42" fmla="*/ 114300 h 328613"/>
                <a:gd name="connsiteX43" fmla="*/ 301187 w 328437"/>
                <a:gd name="connsiteY43" fmla="*/ 111710 h 328613"/>
                <a:gd name="connsiteX44" fmla="*/ 307652 w 328437"/>
                <a:gd name="connsiteY44" fmla="*/ 113005 h 328613"/>
                <a:gd name="connsiteX45" fmla="*/ 235241 w 328437"/>
                <a:gd name="connsiteY45" fmla="*/ 15875 h 328613"/>
                <a:gd name="connsiteX46" fmla="*/ 235348 w 328437"/>
                <a:gd name="connsiteY46" fmla="*/ 0 h 328613"/>
                <a:gd name="connsiteX47" fmla="*/ 239233 w 328437"/>
                <a:gd name="connsiteY47" fmla="*/ 0 h 328613"/>
                <a:gd name="connsiteX48" fmla="*/ 241823 w 328437"/>
                <a:gd name="connsiteY48" fmla="*/ 2598 h 328613"/>
                <a:gd name="connsiteX49" fmla="*/ 327286 w 328437"/>
                <a:gd name="connsiteY49" fmla="*/ 115599 h 328613"/>
                <a:gd name="connsiteX50" fmla="*/ 327286 w 328437"/>
                <a:gd name="connsiteY50" fmla="*/ 123392 h 328613"/>
                <a:gd name="connsiteX51" fmla="*/ 322107 w 328437"/>
                <a:gd name="connsiteY51" fmla="*/ 125990 h 328613"/>
                <a:gd name="connsiteX52" fmla="*/ 307863 w 328437"/>
                <a:gd name="connsiteY52" fmla="*/ 124691 h 328613"/>
                <a:gd name="connsiteX53" fmla="*/ 307863 w 328437"/>
                <a:gd name="connsiteY53" fmla="*/ 251980 h 328613"/>
                <a:gd name="connsiteX54" fmla="*/ 303978 w 328437"/>
                <a:gd name="connsiteY54" fmla="*/ 257175 h 328613"/>
                <a:gd name="connsiteX55" fmla="*/ 169308 w 328437"/>
                <a:gd name="connsiteY55" fmla="*/ 327314 h 328613"/>
                <a:gd name="connsiteX56" fmla="*/ 166718 w 328437"/>
                <a:gd name="connsiteY56" fmla="*/ 328613 h 328613"/>
                <a:gd name="connsiteX57" fmla="*/ 164129 w 328437"/>
                <a:gd name="connsiteY57" fmla="*/ 327314 h 328613"/>
                <a:gd name="connsiteX58" fmla="*/ 25574 w 328437"/>
                <a:gd name="connsiteY58" fmla="*/ 254578 h 328613"/>
                <a:gd name="connsiteX59" fmla="*/ 21689 w 328437"/>
                <a:gd name="connsiteY59" fmla="*/ 249382 h 328613"/>
                <a:gd name="connsiteX60" fmla="*/ 21689 w 328437"/>
                <a:gd name="connsiteY60" fmla="*/ 129887 h 328613"/>
                <a:gd name="connsiteX61" fmla="*/ 6150 w 328437"/>
                <a:gd name="connsiteY61" fmla="*/ 129887 h 328613"/>
                <a:gd name="connsiteX62" fmla="*/ 971 w 328437"/>
                <a:gd name="connsiteY62" fmla="*/ 127289 h 328613"/>
                <a:gd name="connsiteX63" fmla="*/ 971 w 328437"/>
                <a:gd name="connsiteY63" fmla="*/ 120795 h 328613"/>
                <a:gd name="connsiteX64" fmla="*/ 34638 w 328437"/>
                <a:gd name="connsiteY64" fmla="*/ 54552 h 328613"/>
                <a:gd name="connsiteX65" fmla="*/ 38523 w 328437"/>
                <a:gd name="connsiteY65" fmla="*/ 50656 h 328613"/>
                <a:gd name="connsiteX66" fmla="*/ 59241 w 328437"/>
                <a:gd name="connsiteY66" fmla="*/ 45460 h 328613"/>
                <a:gd name="connsiteX67" fmla="*/ 59241 w 328437"/>
                <a:gd name="connsiteY67" fmla="*/ 27276 h 328613"/>
                <a:gd name="connsiteX68" fmla="*/ 63126 w 328437"/>
                <a:gd name="connsiteY68" fmla="*/ 20782 h 328613"/>
                <a:gd name="connsiteX69" fmla="*/ 83844 w 328437"/>
                <a:gd name="connsiteY69" fmla="*/ 14287 h 328613"/>
                <a:gd name="connsiteX70" fmla="*/ 85139 w 328437"/>
                <a:gd name="connsiteY70" fmla="*/ 14287 h 328613"/>
                <a:gd name="connsiteX71" fmla="*/ 86434 w 328437"/>
                <a:gd name="connsiteY71" fmla="*/ 14287 h 328613"/>
                <a:gd name="connsiteX72" fmla="*/ 98088 w 328437"/>
                <a:gd name="connsiteY72" fmla="*/ 16885 h 328613"/>
                <a:gd name="connsiteX73" fmla="*/ 103268 w 328437"/>
                <a:gd name="connsiteY73" fmla="*/ 22081 h 328613"/>
                <a:gd name="connsiteX74" fmla="*/ 103268 w 328437"/>
                <a:gd name="connsiteY74" fmla="*/ 33771 h 328613"/>
                <a:gd name="connsiteX75" fmla="*/ 235348 w 328437"/>
                <a:gd name="connsiteY75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28437" h="328613">
                  <a:moveTo>
                    <a:pt x="94638" y="163513"/>
                  </a:moveTo>
                  <a:cubicBezTo>
                    <a:pt x="94638" y="163513"/>
                    <a:pt x="95937" y="163513"/>
                    <a:pt x="95937" y="163513"/>
                  </a:cubicBezTo>
                  <a:cubicBezTo>
                    <a:pt x="95937" y="163513"/>
                    <a:pt x="95937" y="163513"/>
                    <a:pt x="134903" y="169971"/>
                  </a:cubicBezTo>
                  <a:cubicBezTo>
                    <a:pt x="136202" y="169971"/>
                    <a:pt x="136202" y="169971"/>
                    <a:pt x="136202" y="171262"/>
                  </a:cubicBezTo>
                  <a:cubicBezTo>
                    <a:pt x="136202" y="171262"/>
                    <a:pt x="136202" y="171262"/>
                    <a:pt x="136202" y="238422"/>
                  </a:cubicBezTo>
                  <a:cubicBezTo>
                    <a:pt x="136202" y="238422"/>
                    <a:pt x="136202" y="239713"/>
                    <a:pt x="136202" y="239713"/>
                  </a:cubicBezTo>
                  <a:cubicBezTo>
                    <a:pt x="134903" y="239713"/>
                    <a:pt x="134903" y="239713"/>
                    <a:pt x="134903" y="239713"/>
                  </a:cubicBezTo>
                  <a:cubicBezTo>
                    <a:pt x="134903" y="239713"/>
                    <a:pt x="134903" y="239713"/>
                    <a:pt x="133604" y="239713"/>
                  </a:cubicBezTo>
                  <a:cubicBezTo>
                    <a:pt x="133604" y="239713"/>
                    <a:pt x="133604" y="239713"/>
                    <a:pt x="94638" y="226798"/>
                  </a:cubicBezTo>
                  <a:cubicBezTo>
                    <a:pt x="94638" y="226798"/>
                    <a:pt x="93339" y="225506"/>
                    <a:pt x="93339" y="225506"/>
                  </a:cubicBezTo>
                  <a:cubicBezTo>
                    <a:pt x="93339" y="225506"/>
                    <a:pt x="93339" y="225506"/>
                    <a:pt x="93339" y="166096"/>
                  </a:cubicBezTo>
                  <a:cubicBezTo>
                    <a:pt x="93339" y="164805"/>
                    <a:pt x="94638" y="164805"/>
                    <a:pt x="94638" y="163513"/>
                  </a:cubicBezTo>
                  <a:close/>
                  <a:moveTo>
                    <a:pt x="45714" y="157163"/>
                  </a:moveTo>
                  <a:cubicBezTo>
                    <a:pt x="46971" y="157163"/>
                    <a:pt x="46971" y="157163"/>
                    <a:pt x="48227" y="157163"/>
                  </a:cubicBezTo>
                  <a:cubicBezTo>
                    <a:pt x="48227" y="157163"/>
                    <a:pt x="48227" y="157163"/>
                    <a:pt x="74620" y="161051"/>
                  </a:cubicBezTo>
                  <a:cubicBezTo>
                    <a:pt x="74620" y="161051"/>
                    <a:pt x="75877" y="161051"/>
                    <a:pt x="75877" y="162347"/>
                  </a:cubicBezTo>
                  <a:cubicBezTo>
                    <a:pt x="75877" y="162347"/>
                    <a:pt x="75877" y="162347"/>
                    <a:pt x="75877" y="218071"/>
                  </a:cubicBezTo>
                  <a:cubicBezTo>
                    <a:pt x="75877" y="219367"/>
                    <a:pt x="75877" y="219367"/>
                    <a:pt x="74620" y="219367"/>
                  </a:cubicBezTo>
                  <a:cubicBezTo>
                    <a:pt x="74620" y="220663"/>
                    <a:pt x="74620" y="220663"/>
                    <a:pt x="73363" y="220663"/>
                  </a:cubicBezTo>
                  <a:cubicBezTo>
                    <a:pt x="73363" y="220663"/>
                    <a:pt x="73363" y="220663"/>
                    <a:pt x="46971" y="211592"/>
                  </a:cubicBezTo>
                  <a:cubicBezTo>
                    <a:pt x="45714" y="210296"/>
                    <a:pt x="45714" y="210296"/>
                    <a:pt x="45714" y="209000"/>
                  </a:cubicBezTo>
                  <a:cubicBezTo>
                    <a:pt x="45714" y="209000"/>
                    <a:pt x="45714" y="209000"/>
                    <a:pt x="45714" y="158459"/>
                  </a:cubicBezTo>
                  <a:cubicBezTo>
                    <a:pt x="45714" y="158459"/>
                    <a:pt x="45714" y="157163"/>
                    <a:pt x="45714" y="157163"/>
                  </a:cubicBezTo>
                  <a:close/>
                  <a:moveTo>
                    <a:pt x="34601" y="131763"/>
                  </a:moveTo>
                  <a:lnTo>
                    <a:pt x="34601" y="246063"/>
                  </a:lnTo>
                  <a:lnTo>
                    <a:pt x="161601" y="311151"/>
                  </a:lnTo>
                  <a:lnTo>
                    <a:pt x="161601" y="133351"/>
                  </a:lnTo>
                  <a:lnTo>
                    <a:pt x="134613" y="133351"/>
                  </a:lnTo>
                  <a:close/>
                  <a:moveTo>
                    <a:pt x="235241" y="15875"/>
                  </a:moveTo>
                  <a:cubicBezTo>
                    <a:pt x="235241" y="15875"/>
                    <a:pt x="235241" y="15875"/>
                    <a:pt x="147314" y="120775"/>
                  </a:cubicBezTo>
                  <a:cubicBezTo>
                    <a:pt x="147314" y="120775"/>
                    <a:pt x="147314" y="120775"/>
                    <a:pt x="165417" y="120775"/>
                  </a:cubicBezTo>
                  <a:cubicBezTo>
                    <a:pt x="169296" y="120775"/>
                    <a:pt x="171882" y="123365"/>
                    <a:pt x="171882" y="127251"/>
                  </a:cubicBezTo>
                  <a:cubicBezTo>
                    <a:pt x="171882" y="127251"/>
                    <a:pt x="171882" y="127251"/>
                    <a:pt x="171882" y="311150"/>
                  </a:cubicBezTo>
                  <a:cubicBezTo>
                    <a:pt x="171882" y="311150"/>
                    <a:pt x="171882" y="311150"/>
                    <a:pt x="222311" y="285249"/>
                  </a:cubicBezTo>
                  <a:cubicBezTo>
                    <a:pt x="222311" y="285249"/>
                    <a:pt x="222311" y="285249"/>
                    <a:pt x="222311" y="157037"/>
                  </a:cubicBezTo>
                  <a:cubicBezTo>
                    <a:pt x="222311" y="155742"/>
                    <a:pt x="222311" y="154447"/>
                    <a:pt x="223604" y="154447"/>
                  </a:cubicBezTo>
                  <a:cubicBezTo>
                    <a:pt x="223604" y="154447"/>
                    <a:pt x="223604" y="154447"/>
                    <a:pt x="257223" y="151857"/>
                  </a:cubicBezTo>
                  <a:cubicBezTo>
                    <a:pt x="257223" y="151857"/>
                    <a:pt x="258516" y="151857"/>
                    <a:pt x="258516" y="151857"/>
                  </a:cubicBezTo>
                  <a:cubicBezTo>
                    <a:pt x="258516" y="153152"/>
                    <a:pt x="259809" y="153152"/>
                    <a:pt x="259809" y="153152"/>
                  </a:cubicBezTo>
                  <a:cubicBezTo>
                    <a:pt x="259809" y="153152"/>
                    <a:pt x="259809" y="153152"/>
                    <a:pt x="259809" y="265823"/>
                  </a:cubicBezTo>
                  <a:cubicBezTo>
                    <a:pt x="259809" y="265823"/>
                    <a:pt x="259809" y="265823"/>
                    <a:pt x="293429" y="247692"/>
                  </a:cubicBezTo>
                  <a:cubicBezTo>
                    <a:pt x="293429" y="247692"/>
                    <a:pt x="293429" y="247692"/>
                    <a:pt x="294722" y="118185"/>
                  </a:cubicBezTo>
                  <a:cubicBezTo>
                    <a:pt x="294722" y="116890"/>
                    <a:pt x="294722" y="115595"/>
                    <a:pt x="296015" y="114300"/>
                  </a:cubicBezTo>
                  <a:cubicBezTo>
                    <a:pt x="297308" y="113005"/>
                    <a:pt x="298601" y="111710"/>
                    <a:pt x="301187" y="111710"/>
                  </a:cubicBezTo>
                  <a:lnTo>
                    <a:pt x="307652" y="113005"/>
                  </a:lnTo>
                  <a:cubicBezTo>
                    <a:pt x="307652" y="113005"/>
                    <a:pt x="307652" y="113005"/>
                    <a:pt x="235241" y="15875"/>
                  </a:cubicBezTo>
                  <a:close/>
                  <a:moveTo>
                    <a:pt x="235348" y="0"/>
                  </a:moveTo>
                  <a:cubicBezTo>
                    <a:pt x="235348" y="0"/>
                    <a:pt x="237938" y="0"/>
                    <a:pt x="239233" y="0"/>
                  </a:cubicBezTo>
                  <a:cubicBezTo>
                    <a:pt x="241823" y="1299"/>
                    <a:pt x="241823" y="2598"/>
                    <a:pt x="241823" y="2598"/>
                  </a:cubicBezTo>
                  <a:cubicBezTo>
                    <a:pt x="241823" y="2598"/>
                    <a:pt x="241823" y="2598"/>
                    <a:pt x="327286" y="115599"/>
                  </a:cubicBezTo>
                  <a:cubicBezTo>
                    <a:pt x="327286" y="115599"/>
                    <a:pt x="329876" y="119496"/>
                    <a:pt x="327286" y="123392"/>
                  </a:cubicBezTo>
                  <a:cubicBezTo>
                    <a:pt x="324697" y="125990"/>
                    <a:pt x="322107" y="125990"/>
                    <a:pt x="322107" y="125990"/>
                  </a:cubicBezTo>
                  <a:cubicBezTo>
                    <a:pt x="322107" y="125990"/>
                    <a:pt x="322107" y="125990"/>
                    <a:pt x="307863" y="124691"/>
                  </a:cubicBezTo>
                  <a:cubicBezTo>
                    <a:pt x="307863" y="124691"/>
                    <a:pt x="307863" y="124691"/>
                    <a:pt x="307863" y="251980"/>
                  </a:cubicBezTo>
                  <a:cubicBezTo>
                    <a:pt x="307863" y="254578"/>
                    <a:pt x="306568" y="255877"/>
                    <a:pt x="303978" y="257175"/>
                  </a:cubicBezTo>
                  <a:cubicBezTo>
                    <a:pt x="303978" y="257175"/>
                    <a:pt x="303978" y="257175"/>
                    <a:pt x="169308" y="327314"/>
                  </a:cubicBezTo>
                  <a:cubicBezTo>
                    <a:pt x="169308" y="327314"/>
                    <a:pt x="168013" y="328613"/>
                    <a:pt x="166718" y="328613"/>
                  </a:cubicBezTo>
                  <a:cubicBezTo>
                    <a:pt x="165424" y="328613"/>
                    <a:pt x="164129" y="327314"/>
                    <a:pt x="164129" y="327314"/>
                  </a:cubicBezTo>
                  <a:cubicBezTo>
                    <a:pt x="164129" y="327314"/>
                    <a:pt x="164129" y="327314"/>
                    <a:pt x="25574" y="254578"/>
                  </a:cubicBezTo>
                  <a:cubicBezTo>
                    <a:pt x="22984" y="254578"/>
                    <a:pt x="21689" y="251980"/>
                    <a:pt x="21689" y="249382"/>
                  </a:cubicBezTo>
                  <a:cubicBezTo>
                    <a:pt x="21689" y="249382"/>
                    <a:pt x="21689" y="249382"/>
                    <a:pt x="21689" y="129887"/>
                  </a:cubicBezTo>
                  <a:cubicBezTo>
                    <a:pt x="21689" y="129887"/>
                    <a:pt x="21689" y="129887"/>
                    <a:pt x="6150" y="129887"/>
                  </a:cubicBezTo>
                  <a:cubicBezTo>
                    <a:pt x="3561" y="129887"/>
                    <a:pt x="2266" y="128588"/>
                    <a:pt x="971" y="127289"/>
                  </a:cubicBezTo>
                  <a:cubicBezTo>
                    <a:pt x="-324" y="125990"/>
                    <a:pt x="-324" y="123392"/>
                    <a:pt x="971" y="120795"/>
                  </a:cubicBezTo>
                  <a:cubicBezTo>
                    <a:pt x="971" y="120795"/>
                    <a:pt x="971" y="120795"/>
                    <a:pt x="34638" y="54552"/>
                  </a:cubicBezTo>
                  <a:cubicBezTo>
                    <a:pt x="35933" y="51955"/>
                    <a:pt x="37228" y="51955"/>
                    <a:pt x="38523" y="50656"/>
                  </a:cubicBezTo>
                  <a:cubicBezTo>
                    <a:pt x="38523" y="50656"/>
                    <a:pt x="38523" y="50656"/>
                    <a:pt x="59241" y="45460"/>
                  </a:cubicBezTo>
                  <a:cubicBezTo>
                    <a:pt x="59241" y="45460"/>
                    <a:pt x="59241" y="45460"/>
                    <a:pt x="59241" y="27276"/>
                  </a:cubicBezTo>
                  <a:cubicBezTo>
                    <a:pt x="59241" y="24678"/>
                    <a:pt x="60536" y="22081"/>
                    <a:pt x="63126" y="20782"/>
                  </a:cubicBezTo>
                  <a:cubicBezTo>
                    <a:pt x="63126" y="20782"/>
                    <a:pt x="63126" y="20782"/>
                    <a:pt x="83844" y="14287"/>
                  </a:cubicBezTo>
                  <a:cubicBezTo>
                    <a:pt x="83844" y="14287"/>
                    <a:pt x="83844" y="14287"/>
                    <a:pt x="85139" y="14287"/>
                  </a:cubicBezTo>
                  <a:cubicBezTo>
                    <a:pt x="86434" y="14287"/>
                    <a:pt x="86434" y="14287"/>
                    <a:pt x="86434" y="14287"/>
                  </a:cubicBezTo>
                  <a:cubicBezTo>
                    <a:pt x="86434" y="14287"/>
                    <a:pt x="86434" y="14287"/>
                    <a:pt x="98088" y="16885"/>
                  </a:cubicBezTo>
                  <a:cubicBezTo>
                    <a:pt x="100678" y="16885"/>
                    <a:pt x="103268" y="19483"/>
                    <a:pt x="103268" y="22081"/>
                  </a:cubicBezTo>
                  <a:cubicBezTo>
                    <a:pt x="103268" y="22081"/>
                    <a:pt x="103268" y="22081"/>
                    <a:pt x="103268" y="33771"/>
                  </a:cubicBezTo>
                  <a:cubicBezTo>
                    <a:pt x="103268" y="33771"/>
                    <a:pt x="103268" y="33771"/>
                    <a:pt x="23534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5" name="CustomText1"/>
          <p:cNvSpPr/>
          <p:nvPr/>
        </p:nvSpPr>
        <p:spPr>
          <a:xfrm>
            <a:off x="1458939" y="3660080"/>
            <a:ext cx="2837778" cy="152244"/>
          </a:xfrm>
          <a:prstGeom prst="rect">
            <a:avLst/>
          </a:prstGeom>
          <a:noFill/>
        </p:spPr>
        <p:txBody>
          <a:bodyPr wrap="none" lIns="0" tIns="0" rIns="0" bIns="0">
            <a:normAutofit fontScale="62500" lnSpcReduction="20000"/>
          </a:bodyPr>
          <a:lstStyle/>
          <a:p>
            <a:pPr algn="r"/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训练与调整模型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6" name="LineShape"/>
          <p:cNvCxnSpPr/>
          <p:nvPr/>
        </p:nvCxnSpPr>
        <p:spPr>
          <a:xfrm flipH="1">
            <a:off x="1520958" y="3865400"/>
            <a:ext cx="616569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7" name="CustomText1"/>
          <p:cNvSpPr/>
          <p:nvPr/>
        </p:nvSpPr>
        <p:spPr>
          <a:xfrm>
            <a:off x="4848871" y="3660080"/>
            <a:ext cx="2837778" cy="152244"/>
          </a:xfrm>
          <a:prstGeom prst="rect">
            <a:avLst/>
          </a:prstGeom>
          <a:noFill/>
        </p:spPr>
        <p:txBody>
          <a:bodyPr wrap="none" lIns="0" tIns="0" rIns="0" bIns="0">
            <a:normAutofit fontScale="62500" lnSpcReduction="20000"/>
          </a:bodyPr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搭建可视化界面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Box 11"/>
          <p:cNvSpPr txBox="1"/>
          <p:nvPr/>
        </p:nvSpPr>
        <p:spPr>
          <a:xfrm>
            <a:off x="263845" y="219199"/>
            <a:ext cx="14654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预期成果</a:t>
            </a:r>
          </a:p>
          <a:p>
            <a:pPr marL="0" lvl="1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Expected Results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882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882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882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882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205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ldLvl="0" animBg="1"/>
      <p:bldP spid="7" grpId="0" animBg="1"/>
      <p:bldP spid="8" grpId="0" bldLvl="0" animBg="1"/>
      <p:bldP spid="10" grpId="0"/>
      <p:bldP spid="11" grpId="0"/>
      <p:bldP spid="13" grpId="0"/>
      <p:bldP spid="15" grpId="0"/>
      <p:bldP spid="17" grpId="0" animBg="1"/>
      <p:bldP spid="18" grpId="0" bldLvl="0" animBg="1"/>
      <p:bldP spid="19" grpId="0" animBg="1"/>
      <p:bldP spid="20" grpId="0" bldLvl="0" animBg="1"/>
      <p:bldP spid="22" grpId="0"/>
      <p:bldP spid="23" grpId="0"/>
      <p:bldP spid="25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单角的矩形 3"/>
          <p:cNvSpPr/>
          <p:nvPr/>
        </p:nvSpPr>
        <p:spPr>
          <a:xfrm>
            <a:off x="2786380" y="523875"/>
            <a:ext cx="5073015" cy="3873500"/>
          </a:xfrm>
          <a:prstGeom prst="snip1Rect">
            <a:avLst/>
          </a:prstGeom>
          <a:solidFill>
            <a:srgbClr val="F6F6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/>
            <a:endParaRPr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331872" y="1705633"/>
            <a:ext cx="1819613" cy="2686884"/>
            <a:chOff x="1764836" y="2477342"/>
            <a:chExt cx="2425729" cy="3581891"/>
          </a:xfrm>
        </p:grpSpPr>
        <p:sp>
          <p:nvSpPr>
            <p:cNvPr id="15" name="任意多边形 17"/>
            <p:cNvSpPr/>
            <p:nvPr/>
          </p:nvSpPr>
          <p:spPr bwMode="auto">
            <a:xfrm>
              <a:off x="2968020" y="3687440"/>
              <a:ext cx="793825" cy="698399"/>
            </a:xfrm>
            <a:custGeom>
              <a:avLst/>
              <a:gdLst>
                <a:gd name="T0" fmla="*/ 57 w 382"/>
                <a:gd name="T1" fmla="*/ 0 h 337"/>
                <a:gd name="T2" fmla="*/ 201 w 382"/>
                <a:gd name="T3" fmla="*/ 227 h 337"/>
                <a:gd name="T4" fmla="*/ 308 w 382"/>
                <a:gd name="T5" fmla="*/ 11 h 337"/>
                <a:gd name="T6" fmla="*/ 382 w 382"/>
                <a:gd name="T7" fmla="*/ 48 h 337"/>
                <a:gd name="T8" fmla="*/ 249 w 382"/>
                <a:gd name="T9" fmla="*/ 314 h 337"/>
                <a:gd name="T10" fmla="*/ 220 w 382"/>
                <a:gd name="T11" fmla="*/ 336 h 337"/>
                <a:gd name="T12" fmla="*/ 212 w 382"/>
                <a:gd name="T13" fmla="*/ 337 h 337"/>
                <a:gd name="T14" fmla="*/ 186 w 382"/>
                <a:gd name="T15" fmla="*/ 328 h 337"/>
                <a:gd name="T16" fmla="*/ 0 w 382"/>
                <a:gd name="T17" fmla="*/ 120 h 337"/>
                <a:gd name="T18" fmla="*/ 57 w 382"/>
                <a:gd name="T19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337">
                  <a:moveTo>
                    <a:pt x="57" y="0"/>
                  </a:moveTo>
                  <a:cubicBezTo>
                    <a:pt x="201" y="227"/>
                    <a:pt x="201" y="227"/>
                    <a:pt x="201" y="227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82" y="48"/>
                    <a:pt x="382" y="48"/>
                    <a:pt x="382" y="48"/>
                  </a:cubicBezTo>
                  <a:cubicBezTo>
                    <a:pt x="249" y="314"/>
                    <a:pt x="249" y="314"/>
                    <a:pt x="249" y="314"/>
                  </a:cubicBezTo>
                  <a:cubicBezTo>
                    <a:pt x="243" y="326"/>
                    <a:pt x="233" y="334"/>
                    <a:pt x="220" y="336"/>
                  </a:cubicBezTo>
                  <a:cubicBezTo>
                    <a:pt x="218" y="337"/>
                    <a:pt x="215" y="337"/>
                    <a:pt x="212" y="337"/>
                  </a:cubicBezTo>
                  <a:cubicBezTo>
                    <a:pt x="203" y="337"/>
                    <a:pt x="193" y="334"/>
                    <a:pt x="186" y="328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043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2367811" y="3525632"/>
              <a:ext cx="349891" cy="89893"/>
            </a:xfrm>
            <a:prstGeom prst="rect">
              <a:avLst/>
            </a:prstGeom>
            <a:solidFill>
              <a:srgbClr val="E0B4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任意多边形 19"/>
            <p:cNvSpPr/>
            <p:nvPr/>
          </p:nvSpPr>
          <p:spPr bwMode="auto">
            <a:xfrm>
              <a:off x="2035898" y="2727659"/>
              <a:ext cx="615421" cy="860207"/>
            </a:xfrm>
            <a:custGeom>
              <a:avLst/>
              <a:gdLst>
                <a:gd name="T0" fmla="*/ 280 w 296"/>
                <a:gd name="T1" fmla="*/ 287 h 415"/>
                <a:gd name="T2" fmla="*/ 256 w 296"/>
                <a:gd name="T3" fmla="*/ 275 h 415"/>
                <a:gd name="T4" fmla="*/ 256 w 296"/>
                <a:gd name="T5" fmla="*/ 30 h 415"/>
                <a:gd name="T6" fmla="*/ 296 w 296"/>
                <a:gd name="T7" fmla="*/ 0 h 415"/>
                <a:gd name="T8" fmla="*/ 241 w 296"/>
                <a:gd name="T9" fmla="*/ 0 h 415"/>
                <a:gd name="T10" fmla="*/ 59 w 296"/>
                <a:gd name="T11" fmla="*/ 0 h 415"/>
                <a:gd name="T12" fmla="*/ 52 w 296"/>
                <a:gd name="T13" fmla="*/ 158 h 415"/>
                <a:gd name="T14" fmla="*/ 51 w 296"/>
                <a:gd name="T15" fmla="*/ 160 h 415"/>
                <a:gd name="T16" fmla="*/ 0 w 296"/>
                <a:gd name="T17" fmla="*/ 208 h 415"/>
                <a:gd name="T18" fmla="*/ 51 w 296"/>
                <a:gd name="T19" fmla="*/ 255 h 415"/>
                <a:gd name="T20" fmla="*/ 54 w 296"/>
                <a:gd name="T21" fmla="*/ 255 h 415"/>
                <a:gd name="T22" fmla="*/ 54 w 296"/>
                <a:gd name="T23" fmla="*/ 256 h 415"/>
                <a:gd name="T24" fmla="*/ 54 w 296"/>
                <a:gd name="T25" fmla="*/ 256 h 415"/>
                <a:gd name="T26" fmla="*/ 195 w 296"/>
                <a:gd name="T27" fmla="*/ 413 h 415"/>
                <a:gd name="T28" fmla="*/ 195 w 296"/>
                <a:gd name="T29" fmla="*/ 413 h 415"/>
                <a:gd name="T30" fmla="*/ 241 w 296"/>
                <a:gd name="T31" fmla="*/ 413 h 415"/>
                <a:gd name="T32" fmla="*/ 256 w 296"/>
                <a:gd name="T33" fmla="*/ 414 h 415"/>
                <a:gd name="T34" fmla="*/ 256 w 296"/>
                <a:gd name="T35" fmla="*/ 302 h 415"/>
                <a:gd name="T36" fmla="*/ 280 w 296"/>
                <a:gd name="T37" fmla="*/ 287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6" h="415">
                  <a:moveTo>
                    <a:pt x="280" y="287"/>
                  </a:moveTo>
                  <a:cubicBezTo>
                    <a:pt x="256" y="275"/>
                    <a:pt x="256" y="275"/>
                    <a:pt x="256" y="275"/>
                  </a:cubicBezTo>
                  <a:cubicBezTo>
                    <a:pt x="256" y="30"/>
                    <a:pt x="256" y="30"/>
                    <a:pt x="256" y="30"/>
                  </a:cubicBezTo>
                  <a:cubicBezTo>
                    <a:pt x="256" y="30"/>
                    <a:pt x="272" y="24"/>
                    <a:pt x="296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4" y="83"/>
                    <a:pt x="52" y="158"/>
                  </a:cubicBezTo>
                  <a:cubicBezTo>
                    <a:pt x="52" y="158"/>
                    <a:pt x="51" y="160"/>
                    <a:pt x="51" y="160"/>
                  </a:cubicBezTo>
                  <a:cubicBezTo>
                    <a:pt x="22" y="160"/>
                    <a:pt x="0" y="182"/>
                    <a:pt x="0" y="208"/>
                  </a:cubicBezTo>
                  <a:cubicBezTo>
                    <a:pt x="0" y="234"/>
                    <a:pt x="22" y="255"/>
                    <a:pt x="51" y="255"/>
                  </a:cubicBezTo>
                  <a:cubicBezTo>
                    <a:pt x="52" y="255"/>
                    <a:pt x="53" y="256"/>
                    <a:pt x="54" y="255"/>
                  </a:cubicBezTo>
                  <a:cubicBezTo>
                    <a:pt x="54" y="256"/>
                    <a:pt x="54" y="256"/>
                    <a:pt x="54" y="256"/>
                  </a:cubicBezTo>
                  <a:cubicBezTo>
                    <a:pt x="54" y="256"/>
                    <a:pt x="54" y="256"/>
                    <a:pt x="54" y="256"/>
                  </a:cubicBezTo>
                  <a:cubicBezTo>
                    <a:pt x="54" y="256"/>
                    <a:pt x="104" y="380"/>
                    <a:pt x="195" y="413"/>
                  </a:cubicBezTo>
                  <a:cubicBezTo>
                    <a:pt x="195" y="413"/>
                    <a:pt x="195" y="413"/>
                    <a:pt x="195" y="413"/>
                  </a:cubicBezTo>
                  <a:cubicBezTo>
                    <a:pt x="206" y="415"/>
                    <a:pt x="241" y="413"/>
                    <a:pt x="241" y="413"/>
                  </a:cubicBezTo>
                  <a:cubicBezTo>
                    <a:pt x="241" y="413"/>
                    <a:pt x="247" y="413"/>
                    <a:pt x="256" y="414"/>
                  </a:cubicBezTo>
                  <a:cubicBezTo>
                    <a:pt x="256" y="302"/>
                    <a:pt x="256" y="302"/>
                    <a:pt x="256" y="302"/>
                  </a:cubicBezTo>
                  <a:lnTo>
                    <a:pt x="280" y="287"/>
                  </a:lnTo>
                  <a:close/>
                </a:path>
              </a:pathLst>
            </a:custGeom>
            <a:solidFill>
              <a:srgbClr val="FDD0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任意多边形 20"/>
            <p:cNvSpPr/>
            <p:nvPr/>
          </p:nvSpPr>
          <p:spPr bwMode="auto">
            <a:xfrm>
              <a:off x="2591852" y="3575419"/>
              <a:ext cx="60851" cy="11064"/>
            </a:xfrm>
            <a:custGeom>
              <a:avLst/>
              <a:gdLst>
                <a:gd name="T0" fmla="*/ 19 w 29"/>
                <a:gd name="T1" fmla="*/ 4 h 5"/>
                <a:gd name="T2" fmla="*/ 29 w 29"/>
                <a:gd name="T3" fmla="*/ 0 h 5"/>
                <a:gd name="T4" fmla="*/ 0 w 29"/>
                <a:gd name="T5" fmla="*/ 5 h 5"/>
                <a:gd name="T6" fmla="*/ 19 w 29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5">
                  <a:moveTo>
                    <a:pt x="19" y="4"/>
                  </a:moveTo>
                  <a:cubicBezTo>
                    <a:pt x="22" y="3"/>
                    <a:pt x="25" y="1"/>
                    <a:pt x="29" y="0"/>
                  </a:cubicBezTo>
                  <a:cubicBezTo>
                    <a:pt x="17" y="2"/>
                    <a:pt x="7" y="4"/>
                    <a:pt x="0" y="5"/>
                  </a:cubicBezTo>
                  <a:cubicBezTo>
                    <a:pt x="7" y="5"/>
                    <a:pt x="15" y="5"/>
                    <a:pt x="19" y="4"/>
                  </a:cubicBezTo>
                  <a:close/>
                </a:path>
              </a:pathLst>
            </a:custGeom>
            <a:solidFill>
              <a:srgbClr val="FDD0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任意多边形 21"/>
            <p:cNvSpPr/>
            <p:nvPr/>
          </p:nvSpPr>
          <p:spPr bwMode="auto">
            <a:xfrm>
              <a:off x="2561427" y="2727659"/>
              <a:ext cx="475742" cy="858824"/>
            </a:xfrm>
            <a:custGeom>
              <a:avLst/>
              <a:gdLst>
                <a:gd name="T0" fmla="*/ 175 w 229"/>
                <a:gd name="T1" fmla="*/ 256 h 414"/>
                <a:gd name="T2" fmla="*/ 178 w 229"/>
                <a:gd name="T3" fmla="*/ 256 h 414"/>
                <a:gd name="T4" fmla="*/ 229 w 229"/>
                <a:gd name="T5" fmla="*/ 209 h 414"/>
                <a:gd name="T6" fmla="*/ 178 w 229"/>
                <a:gd name="T7" fmla="*/ 162 h 414"/>
                <a:gd name="T8" fmla="*/ 176 w 229"/>
                <a:gd name="T9" fmla="*/ 158 h 414"/>
                <a:gd name="T10" fmla="*/ 170 w 229"/>
                <a:gd name="T11" fmla="*/ 0 h 414"/>
                <a:gd name="T12" fmla="*/ 43 w 229"/>
                <a:gd name="T13" fmla="*/ 0 h 414"/>
                <a:gd name="T14" fmla="*/ 0 w 229"/>
                <a:gd name="T15" fmla="*/ 30 h 414"/>
                <a:gd name="T16" fmla="*/ 0 w 229"/>
                <a:gd name="T17" fmla="*/ 414 h 414"/>
                <a:gd name="T18" fmla="*/ 13 w 229"/>
                <a:gd name="T19" fmla="*/ 414 h 414"/>
                <a:gd name="T20" fmla="*/ 43 w 229"/>
                <a:gd name="T21" fmla="*/ 409 h 414"/>
                <a:gd name="T22" fmla="*/ 175 w 229"/>
                <a:gd name="T23" fmla="*/ 25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9" h="414">
                  <a:moveTo>
                    <a:pt x="175" y="256"/>
                  </a:moveTo>
                  <a:cubicBezTo>
                    <a:pt x="176" y="256"/>
                    <a:pt x="177" y="256"/>
                    <a:pt x="178" y="256"/>
                  </a:cubicBezTo>
                  <a:cubicBezTo>
                    <a:pt x="206" y="256"/>
                    <a:pt x="229" y="235"/>
                    <a:pt x="229" y="209"/>
                  </a:cubicBezTo>
                  <a:cubicBezTo>
                    <a:pt x="229" y="183"/>
                    <a:pt x="206" y="162"/>
                    <a:pt x="178" y="162"/>
                  </a:cubicBezTo>
                  <a:cubicBezTo>
                    <a:pt x="177" y="162"/>
                    <a:pt x="177" y="158"/>
                    <a:pt x="176" y="158"/>
                  </a:cubicBezTo>
                  <a:cubicBezTo>
                    <a:pt x="175" y="83"/>
                    <a:pt x="170" y="0"/>
                    <a:pt x="17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9" y="24"/>
                    <a:pt x="0" y="30"/>
                    <a:pt x="0" y="30"/>
                  </a:cubicBezTo>
                  <a:cubicBezTo>
                    <a:pt x="0" y="414"/>
                    <a:pt x="0" y="414"/>
                    <a:pt x="0" y="414"/>
                  </a:cubicBezTo>
                  <a:cubicBezTo>
                    <a:pt x="4" y="414"/>
                    <a:pt x="9" y="414"/>
                    <a:pt x="13" y="414"/>
                  </a:cubicBezTo>
                  <a:cubicBezTo>
                    <a:pt x="21" y="413"/>
                    <a:pt x="32" y="411"/>
                    <a:pt x="43" y="409"/>
                  </a:cubicBezTo>
                  <a:cubicBezTo>
                    <a:pt x="128" y="371"/>
                    <a:pt x="175" y="256"/>
                    <a:pt x="175" y="256"/>
                  </a:cubicBezTo>
                  <a:close/>
                </a:path>
              </a:pathLst>
            </a:custGeom>
            <a:solidFill>
              <a:srgbClr val="FDD0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任意多边形 22"/>
            <p:cNvSpPr/>
            <p:nvPr/>
          </p:nvSpPr>
          <p:spPr bwMode="auto">
            <a:xfrm>
              <a:off x="2517172" y="4697008"/>
              <a:ext cx="318083" cy="1273715"/>
            </a:xfrm>
            <a:custGeom>
              <a:avLst/>
              <a:gdLst>
                <a:gd name="T0" fmla="*/ 65 w 230"/>
                <a:gd name="T1" fmla="*/ 921 h 921"/>
                <a:gd name="T2" fmla="*/ 199 w 230"/>
                <a:gd name="T3" fmla="*/ 921 h 921"/>
                <a:gd name="T4" fmla="*/ 230 w 230"/>
                <a:gd name="T5" fmla="*/ 0 h 921"/>
                <a:gd name="T6" fmla="*/ 0 w 230"/>
                <a:gd name="T7" fmla="*/ 0 h 921"/>
                <a:gd name="T8" fmla="*/ 65 w 230"/>
                <a:gd name="T9" fmla="*/ 92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21">
                  <a:moveTo>
                    <a:pt x="65" y="921"/>
                  </a:moveTo>
                  <a:lnTo>
                    <a:pt x="199" y="921"/>
                  </a:lnTo>
                  <a:lnTo>
                    <a:pt x="230" y="0"/>
                  </a:lnTo>
                  <a:lnTo>
                    <a:pt x="0" y="0"/>
                  </a:lnTo>
                  <a:lnTo>
                    <a:pt x="65" y="921"/>
                  </a:lnTo>
                  <a:close/>
                </a:path>
              </a:pathLst>
            </a:custGeom>
            <a:solidFill>
              <a:srgbClr val="3738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任意多边形 23"/>
            <p:cNvSpPr/>
            <p:nvPr/>
          </p:nvSpPr>
          <p:spPr bwMode="auto">
            <a:xfrm>
              <a:off x="2250258" y="4697008"/>
              <a:ext cx="316700" cy="1273715"/>
            </a:xfrm>
            <a:custGeom>
              <a:avLst/>
              <a:gdLst>
                <a:gd name="T0" fmla="*/ 165 w 229"/>
                <a:gd name="T1" fmla="*/ 921 h 921"/>
                <a:gd name="T2" fmla="*/ 31 w 229"/>
                <a:gd name="T3" fmla="*/ 921 h 921"/>
                <a:gd name="T4" fmla="*/ 0 w 229"/>
                <a:gd name="T5" fmla="*/ 0 h 921"/>
                <a:gd name="T6" fmla="*/ 229 w 229"/>
                <a:gd name="T7" fmla="*/ 0 h 921"/>
                <a:gd name="T8" fmla="*/ 165 w 229"/>
                <a:gd name="T9" fmla="*/ 92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921">
                  <a:moveTo>
                    <a:pt x="165" y="921"/>
                  </a:moveTo>
                  <a:lnTo>
                    <a:pt x="31" y="921"/>
                  </a:lnTo>
                  <a:lnTo>
                    <a:pt x="0" y="0"/>
                  </a:lnTo>
                  <a:lnTo>
                    <a:pt x="229" y="0"/>
                  </a:lnTo>
                  <a:lnTo>
                    <a:pt x="165" y="921"/>
                  </a:lnTo>
                  <a:close/>
                </a:path>
              </a:pathLst>
            </a:custGeom>
            <a:solidFill>
              <a:srgbClr val="2D2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2222599" y="3687440"/>
              <a:ext cx="629251" cy="612655"/>
            </a:xfrm>
            <a:prstGeom prst="rect">
              <a:avLst/>
            </a:prstGeom>
            <a:solidFill>
              <a:srgbClr val="E8E1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2457703" y="3615526"/>
              <a:ext cx="159041" cy="89893"/>
            </a:xfrm>
            <a:prstGeom prst="rect">
              <a:avLst/>
            </a:prstGeom>
            <a:solidFill>
              <a:srgbClr val="3738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任意多边形 26"/>
            <p:cNvSpPr/>
            <p:nvPr/>
          </p:nvSpPr>
          <p:spPr bwMode="auto">
            <a:xfrm>
              <a:off x="2441108" y="3687440"/>
              <a:ext cx="193616" cy="1009568"/>
            </a:xfrm>
            <a:custGeom>
              <a:avLst/>
              <a:gdLst>
                <a:gd name="T0" fmla="*/ 0 w 140"/>
                <a:gd name="T1" fmla="*/ 670 h 730"/>
                <a:gd name="T2" fmla="*/ 70 w 140"/>
                <a:gd name="T3" fmla="*/ 730 h 730"/>
                <a:gd name="T4" fmla="*/ 140 w 140"/>
                <a:gd name="T5" fmla="*/ 670 h 730"/>
                <a:gd name="T6" fmla="*/ 90 w 140"/>
                <a:gd name="T7" fmla="*/ 0 h 730"/>
                <a:gd name="T8" fmla="*/ 49 w 140"/>
                <a:gd name="T9" fmla="*/ 0 h 730"/>
                <a:gd name="T10" fmla="*/ 0 w 140"/>
                <a:gd name="T11" fmla="*/ 67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730">
                  <a:moveTo>
                    <a:pt x="0" y="670"/>
                  </a:moveTo>
                  <a:lnTo>
                    <a:pt x="70" y="730"/>
                  </a:lnTo>
                  <a:lnTo>
                    <a:pt x="140" y="670"/>
                  </a:lnTo>
                  <a:lnTo>
                    <a:pt x="90" y="0"/>
                  </a:lnTo>
                  <a:lnTo>
                    <a:pt x="49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3738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任意多边形 27"/>
            <p:cNvSpPr/>
            <p:nvPr/>
          </p:nvSpPr>
          <p:spPr bwMode="auto">
            <a:xfrm>
              <a:off x="2587703" y="3615526"/>
              <a:ext cx="181169" cy="123084"/>
            </a:xfrm>
            <a:custGeom>
              <a:avLst/>
              <a:gdLst>
                <a:gd name="T0" fmla="*/ 29 w 131"/>
                <a:gd name="T1" fmla="*/ 89 h 89"/>
                <a:gd name="T2" fmla="*/ 131 w 131"/>
                <a:gd name="T3" fmla="*/ 52 h 89"/>
                <a:gd name="T4" fmla="*/ 131 w 131"/>
                <a:gd name="T5" fmla="*/ 0 h 89"/>
                <a:gd name="T6" fmla="*/ 0 w 131"/>
                <a:gd name="T7" fmla="*/ 0 h 89"/>
                <a:gd name="T8" fmla="*/ 29 w 131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89">
                  <a:moveTo>
                    <a:pt x="29" y="89"/>
                  </a:moveTo>
                  <a:lnTo>
                    <a:pt x="131" y="52"/>
                  </a:lnTo>
                  <a:lnTo>
                    <a:pt x="131" y="0"/>
                  </a:lnTo>
                  <a:lnTo>
                    <a:pt x="0" y="0"/>
                  </a:lnTo>
                  <a:lnTo>
                    <a:pt x="29" y="89"/>
                  </a:lnTo>
                  <a:close/>
                </a:path>
              </a:pathLst>
            </a:custGeom>
            <a:solidFill>
              <a:srgbClr val="FE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任意多边形 28"/>
            <p:cNvSpPr/>
            <p:nvPr/>
          </p:nvSpPr>
          <p:spPr bwMode="auto">
            <a:xfrm>
              <a:off x="2305577" y="3615526"/>
              <a:ext cx="181169" cy="123084"/>
            </a:xfrm>
            <a:custGeom>
              <a:avLst/>
              <a:gdLst>
                <a:gd name="T0" fmla="*/ 102 w 131"/>
                <a:gd name="T1" fmla="*/ 89 h 89"/>
                <a:gd name="T2" fmla="*/ 0 w 131"/>
                <a:gd name="T3" fmla="*/ 52 h 89"/>
                <a:gd name="T4" fmla="*/ 0 w 131"/>
                <a:gd name="T5" fmla="*/ 0 h 89"/>
                <a:gd name="T6" fmla="*/ 131 w 131"/>
                <a:gd name="T7" fmla="*/ 0 h 89"/>
                <a:gd name="T8" fmla="*/ 102 w 131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89">
                  <a:moveTo>
                    <a:pt x="102" y="89"/>
                  </a:moveTo>
                  <a:lnTo>
                    <a:pt x="0" y="52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02" y="89"/>
                  </a:lnTo>
                  <a:close/>
                </a:path>
              </a:pathLst>
            </a:custGeom>
            <a:solidFill>
              <a:srgbClr val="FE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任意多边形 29"/>
            <p:cNvSpPr/>
            <p:nvPr/>
          </p:nvSpPr>
          <p:spPr bwMode="auto">
            <a:xfrm>
              <a:off x="1764836" y="3687440"/>
              <a:ext cx="380316" cy="1143716"/>
            </a:xfrm>
            <a:custGeom>
              <a:avLst/>
              <a:gdLst>
                <a:gd name="T0" fmla="*/ 116 w 183"/>
                <a:gd name="T1" fmla="*/ 545 h 552"/>
                <a:gd name="T2" fmla="*/ 37 w 183"/>
                <a:gd name="T3" fmla="*/ 552 h 552"/>
                <a:gd name="T4" fmla="*/ 108 w 183"/>
                <a:gd name="T5" fmla="*/ 0 h 552"/>
                <a:gd name="T6" fmla="*/ 183 w 183"/>
                <a:gd name="T7" fmla="*/ 20 h 552"/>
                <a:gd name="T8" fmla="*/ 116 w 183"/>
                <a:gd name="T9" fmla="*/ 545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552">
                  <a:moveTo>
                    <a:pt x="116" y="545"/>
                  </a:moveTo>
                  <a:cubicBezTo>
                    <a:pt x="90" y="547"/>
                    <a:pt x="63" y="550"/>
                    <a:pt x="37" y="552"/>
                  </a:cubicBezTo>
                  <a:cubicBezTo>
                    <a:pt x="0" y="366"/>
                    <a:pt x="24" y="177"/>
                    <a:pt x="108" y="0"/>
                  </a:cubicBezTo>
                  <a:cubicBezTo>
                    <a:pt x="133" y="7"/>
                    <a:pt x="158" y="13"/>
                    <a:pt x="183" y="20"/>
                  </a:cubicBezTo>
                  <a:cubicBezTo>
                    <a:pt x="104" y="188"/>
                    <a:pt x="81" y="368"/>
                    <a:pt x="116" y="545"/>
                  </a:cubicBezTo>
                </a:path>
              </a:pathLst>
            </a:custGeom>
            <a:solidFill>
              <a:srgbClr val="043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任意多边形 30"/>
            <p:cNvSpPr/>
            <p:nvPr/>
          </p:nvSpPr>
          <p:spPr bwMode="auto">
            <a:xfrm>
              <a:off x="1843665" y="4817326"/>
              <a:ext cx="222658" cy="163190"/>
            </a:xfrm>
            <a:custGeom>
              <a:avLst/>
              <a:gdLst>
                <a:gd name="T0" fmla="*/ 89 w 107"/>
                <a:gd name="T1" fmla="*/ 9 h 79"/>
                <a:gd name="T2" fmla="*/ 79 w 107"/>
                <a:gd name="T3" fmla="*/ 5 h 79"/>
                <a:gd name="T4" fmla="*/ 77 w 107"/>
                <a:gd name="T5" fmla="*/ 0 h 79"/>
                <a:gd name="T6" fmla="*/ 1 w 107"/>
                <a:gd name="T7" fmla="*/ 7 h 79"/>
                <a:gd name="T8" fmla="*/ 1 w 107"/>
                <a:gd name="T9" fmla="*/ 27 h 79"/>
                <a:gd name="T10" fmla="*/ 49 w 107"/>
                <a:gd name="T11" fmla="*/ 77 h 79"/>
                <a:gd name="T12" fmla="*/ 84 w 107"/>
                <a:gd name="T13" fmla="*/ 30 h 79"/>
                <a:gd name="T14" fmla="*/ 103 w 107"/>
                <a:gd name="T15" fmla="*/ 29 h 79"/>
                <a:gd name="T16" fmla="*/ 89 w 107"/>
                <a:gd name="T17" fmla="*/ 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79">
                  <a:moveTo>
                    <a:pt x="89" y="9"/>
                  </a:moveTo>
                  <a:cubicBezTo>
                    <a:pt x="86" y="7"/>
                    <a:pt x="82" y="6"/>
                    <a:pt x="79" y="5"/>
                  </a:cubicBezTo>
                  <a:cubicBezTo>
                    <a:pt x="78" y="3"/>
                    <a:pt x="78" y="1"/>
                    <a:pt x="77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14"/>
                    <a:pt x="0" y="20"/>
                    <a:pt x="1" y="27"/>
                  </a:cubicBezTo>
                  <a:cubicBezTo>
                    <a:pt x="5" y="57"/>
                    <a:pt x="26" y="79"/>
                    <a:pt x="49" y="77"/>
                  </a:cubicBezTo>
                  <a:cubicBezTo>
                    <a:pt x="70" y="75"/>
                    <a:pt x="84" y="55"/>
                    <a:pt x="84" y="30"/>
                  </a:cubicBezTo>
                  <a:cubicBezTo>
                    <a:pt x="92" y="32"/>
                    <a:pt x="100" y="32"/>
                    <a:pt x="103" y="29"/>
                  </a:cubicBezTo>
                  <a:cubicBezTo>
                    <a:pt x="107" y="24"/>
                    <a:pt x="101" y="15"/>
                    <a:pt x="89" y="9"/>
                  </a:cubicBezTo>
                </a:path>
              </a:pathLst>
            </a:custGeom>
            <a:solidFill>
              <a:srgbClr val="FDD0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任意多边形 31"/>
            <p:cNvSpPr/>
            <p:nvPr/>
          </p:nvSpPr>
          <p:spPr bwMode="auto">
            <a:xfrm>
              <a:off x="2507490" y="3687440"/>
              <a:ext cx="579464" cy="1182439"/>
            </a:xfrm>
            <a:custGeom>
              <a:avLst/>
              <a:gdLst>
                <a:gd name="T0" fmla="*/ 50 w 279"/>
                <a:gd name="T1" fmla="*/ 571 h 571"/>
                <a:gd name="T2" fmla="*/ 50 w 279"/>
                <a:gd name="T3" fmla="*/ 571 h 571"/>
                <a:gd name="T4" fmla="*/ 48 w 279"/>
                <a:gd name="T5" fmla="*/ 571 h 571"/>
                <a:gd name="T6" fmla="*/ 1 w 279"/>
                <a:gd name="T7" fmla="*/ 536 h 571"/>
                <a:gd name="T8" fmla="*/ 0 w 279"/>
                <a:gd name="T9" fmla="*/ 536 h 571"/>
                <a:gd name="T10" fmla="*/ 0 w 279"/>
                <a:gd name="T11" fmla="*/ 281 h 571"/>
                <a:gd name="T12" fmla="*/ 124 w 279"/>
                <a:gd name="T13" fmla="*/ 0 h 571"/>
                <a:gd name="T14" fmla="*/ 279 w 279"/>
                <a:gd name="T15" fmla="*/ 0 h 571"/>
                <a:gd name="T16" fmla="*/ 218 w 279"/>
                <a:gd name="T17" fmla="*/ 281 h 571"/>
                <a:gd name="T18" fmla="*/ 218 w 279"/>
                <a:gd name="T19" fmla="*/ 571 h 571"/>
                <a:gd name="T20" fmla="*/ 50 w 279"/>
                <a:gd name="T21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9" h="571">
                  <a:moveTo>
                    <a:pt x="50" y="571"/>
                  </a:moveTo>
                  <a:cubicBezTo>
                    <a:pt x="50" y="571"/>
                    <a:pt x="50" y="571"/>
                    <a:pt x="50" y="571"/>
                  </a:cubicBezTo>
                  <a:cubicBezTo>
                    <a:pt x="50" y="571"/>
                    <a:pt x="49" y="571"/>
                    <a:pt x="48" y="571"/>
                  </a:cubicBezTo>
                  <a:cubicBezTo>
                    <a:pt x="24" y="571"/>
                    <a:pt x="4" y="556"/>
                    <a:pt x="1" y="536"/>
                  </a:cubicBezTo>
                  <a:cubicBezTo>
                    <a:pt x="0" y="536"/>
                    <a:pt x="0" y="536"/>
                    <a:pt x="0" y="536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18" y="281"/>
                    <a:pt x="218" y="281"/>
                    <a:pt x="218" y="281"/>
                  </a:cubicBezTo>
                  <a:cubicBezTo>
                    <a:pt x="218" y="571"/>
                    <a:pt x="218" y="571"/>
                    <a:pt x="218" y="571"/>
                  </a:cubicBezTo>
                  <a:lnTo>
                    <a:pt x="50" y="571"/>
                  </a:lnTo>
                  <a:close/>
                </a:path>
              </a:pathLst>
            </a:custGeom>
            <a:solidFill>
              <a:srgbClr val="0555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任意多边形 32"/>
            <p:cNvSpPr/>
            <p:nvPr/>
          </p:nvSpPr>
          <p:spPr bwMode="auto">
            <a:xfrm>
              <a:off x="2507490" y="3648717"/>
              <a:ext cx="401061" cy="620953"/>
            </a:xfrm>
            <a:custGeom>
              <a:avLst/>
              <a:gdLst>
                <a:gd name="T0" fmla="*/ 155 w 290"/>
                <a:gd name="T1" fmla="*/ 224 h 449"/>
                <a:gd name="T2" fmla="*/ 0 w 290"/>
                <a:gd name="T3" fmla="*/ 449 h 449"/>
                <a:gd name="T4" fmla="*/ 195 w 290"/>
                <a:gd name="T5" fmla="*/ 0 h 449"/>
                <a:gd name="T6" fmla="*/ 290 w 290"/>
                <a:gd name="T7" fmla="*/ 28 h 449"/>
                <a:gd name="T8" fmla="*/ 227 w 290"/>
                <a:gd name="T9" fmla="*/ 119 h 449"/>
                <a:gd name="T10" fmla="*/ 159 w 290"/>
                <a:gd name="T11" fmla="*/ 217 h 449"/>
                <a:gd name="T12" fmla="*/ 155 w 290"/>
                <a:gd name="T13" fmla="*/ 224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" h="449">
                  <a:moveTo>
                    <a:pt x="155" y="224"/>
                  </a:moveTo>
                  <a:lnTo>
                    <a:pt x="0" y="449"/>
                  </a:lnTo>
                  <a:lnTo>
                    <a:pt x="195" y="0"/>
                  </a:lnTo>
                  <a:lnTo>
                    <a:pt x="290" y="28"/>
                  </a:lnTo>
                  <a:lnTo>
                    <a:pt x="227" y="119"/>
                  </a:lnTo>
                  <a:lnTo>
                    <a:pt x="159" y="217"/>
                  </a:lnTo>
                  <a:lnTo>
                    <a:pt x="155" y="224"/>
                  </a:lnTo>
                  <a:close/>
                </a:path>
              </a:pathLst>
            </a:custGeom>
            <a:solidFill>
              <a:srgbClr val="043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任意多边形 33"/>
            <p:cNvSpPr/>
            <p:nvPr/>
          </p:nvSpPr>
          <p:spPr bwMode="auto">
            <a:xfrm>
              <a:off x="1987494" y="3687440"/>
              <a:ext cx="579464" cy="1182439"/>
            </a:xfrm>
            <a:custGeom>
              <a:avLst/>
              <a:gdLst>
                <a:gd name="T0" fmla="*/ 228 w 279"/>
                <a:gd name="T1" fmla="*/ 571 h 571"/>
                <a:gd name="T2" fmla="*/ 229 w 279"/>
                <a:gd name="T3" fmla="*/ 571 h 571"/>
                <a:gd name="T4" fmla="*/ 231 w 279"/>
                <a:gd name="T5" fmla="*/ 571 h 571"/>
                <a:gd name="T6" fmla="*/ 278 w 279"/>
                <a:gd name="T7" fmla="*/ 536 h 571"/>
                <a:gd name="T8" fmla="*/ 279 w 279"/>
                <a:gd name="T9" fmla="*/ 536 h 571"/>
                <a:gd name="T10" fmla="*/ 279 w 279"/>
                <a:gd name="T11" fmla="*/ 281 h 571"/>
                <a:gd name="T12" fmla="*/ 155 w 279"/>
                <a:gd name="T13" fmla="*/ 0 h 571"/>
                <a:gd name="T14" fmla="*/ 0 w 279"/>
                <a:gd name="T15" fmla="*/ 0 h 571"/>
                <a:gd name="T16" fmla="*/ 61 w 279"/>
                <a:gd name="T17" fmla="*/ 281 h 571"/>
                <a:gd name="T18" fmla="*/ 61 w 279"/>
                <a:gd name="T19" fmla="*/ 571 h 571"/>
                <a:gd name="T20" fmla="*/ 228 w 279"/>
                <a:gd name="T21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9" h="571">
                  <a:moveTo>
                    <a:pt x="228" y="571"/>
                  </a:moveTo>
                  <a:cubicBezTo>
                    <a:pt x="229" y="571"/>
                    <a:pt x="229" y="571"/>
                    <a:pt x="229" y="571"/>
                  </a:cubicBezTo>
                  <a:cubicBezTo>
                    <a:pt x="229" y="571"/>
                    <a:pt x="230" y="571"/>
                    <a:pt x="231" y="571"/>
                  </a:cubicBezTo>
                  <a:cubicBezTo>
                    <a:pt x="255" y="571"/>
                    <a:pt x="275" y="556"/>
                    <a:pt x="278" y="536"/>
                  </a:cubicBezTo>
                  <a:cubicBezTo>
                    <a:pt x="279" y="536"/>
                    <a:pt x="279" y="536"/>
                    <a:pt x="279" y="536"/>
                  </a:cubicBezTo>
                  <a:cubicBezTo>
                    <a:pt x="279" y="281"/>
                    <a:pt x="279" y="281"/>
                    <a:pt x="279" y="281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1" y="571"/>
                    <a:pt x="61" y="571"/>
                    <a:pt x="61" y="571"/>
                  </a:cubicBezTo>
                  <a:lnTo>
                    <a:pt x="228" y="571"/>
                  </a:lnTo>
                  <a:close/>
                </a:path>
              </a:pathLst>
            </a:custGeom>
            <a:solidFill>
              <a:srgbClr val="034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任意多边形 34"/>
            <p:cNvSpPr/>
            <p:nvPr/>
          </p:nvSpPr>
          <p:spPr bwMode="auto">
            <a:xfrm>
              <a:off x="2165897" y="3648717"/>
              <a:ext cx="401061" cy="620953"/>
            </a:xfrm>
            <a:custGeom>
              <a:avLst/>
              <a:gdLst>
                <a:gd name="T0" fmla="*/ 0 w 290"/>
                <a:gd name="T1" fmla="*/ 28 h 449"/>
                <a:gd name="T2" fmla="*/ 95 w 290"/>
                <a:gd name="T3" fmla="*/ 0 h 449"/>
                <a:gd name="T4" fmla="*/ 290 w 290"/>
                <a:gd name="T5" fmla="*/ 449 h 449"/>
                <a:gd name="T6" fmla="*/ 64 w 290"/>
                <a:gd name="T7" fmla="*/ 119 h 449"/>
                <a:gd name="T8" fmla="*/ 0 w 290"/>
                <a:gd name="T9" fmla="*/ 28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449">
                  <a:moveTo>
                    <a:pt x="0" y="28"/>
                  </a:moveTo>
                  <a:lnTo>
                    <a:pt x="95" y="0"/>
                  </a:lnTo>
                  <a:lnTo>
                    <a:pt x="290" y="449"/>
                  </a:lnTo>
                  <a:lnTo>
                    <a:pt x="64" y="119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43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任意多边形 35"/>
            <p:cNvSpPr/>
            <p:nvPr/>
          </p:nvSpPr>
          <p:spPr bwMode="auto">
            <a:xfrm>
              <a:off x="2077387" y="3135635"/>
              <a:ext cx="59467" cy="60851"/>
            </a:xfrm>
            <a:custGeom>
              <a:avLst/>
              <a:gdLst>
                <a:gd name="T0" fmla="*/ 7 w 29"/>
                <a:gd name="T1" fmla="*/ 22 h 29"/>
                <a:gd name="T2" fmla="*/ 22 w 29"/>
                <a:gd name="T3" fmla="*/ 7 h 29"/>
                <a:gd name="T4" fmla="*/ 29 w 29"/>
                <a:gd name="T5" fmla="*/ 9 h 29"/>
                <a:gd name="T6" fmla="*/ 15 w 29"/>
                <a:gd name="T7" fmla="*/ 0 h 29"/>
                <a:gd name="T8" fmla="*/ 0 w 29"/>
                <a:gd name="T9" fmla="*/ 15 h 29"/>
                <a:gd name="T10" fmla="*/ 8 w 29"/>
                <a:gd name="T11" fmla="*/ 29 h 29"/>
                <a:gd name="T12" fmla="*/ 7 w 29"/>
                <a:gd name="T13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9">
                  <a:moveTo>
                    <a:pt x="7" y="22"/>
                  </a:moveTo>
                  <a:cubicBezTo>
                    <a:pt x="7" y="14"/>
                    <a:pt x="13" y="7"/>
                    <a:pt x="22" y="7"/>
                  </a:cubicBezTo>
                  <a:cubicBezTo>
                    <a:pt x="24" y="7"/>
                    <a:pt x="27" y="7"/>
                    <a:pt x="29" y="9"/>
                  </a:cubicBezTo>
                  <a:cubicBezTo>
                    <a:pt x="26" y="4"/>
                    <a:pt x="21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1"/>
                    <a:pt x="3" y="26"/>
                    <a:pt x="8" y="29"/>
                  </a:cubicBezTo>
                  <a:cubicBezTo>
                    <a:pt x="7" y="27"/>
                    <a:pt x="7" y="25"/>
                    <a:pt x="7" y="22"/>
                  </a:cubicBezTo>
                </a:path>
              </a:pathLst>
            </a:custGeom>
            <a:solidFill>
              <a:srgbClr val="D3AB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任意多边形 36"/>
            <p:cNvSpPr/>
            <p:nvPr/>
          </p:nvSpPr>
          <p:spPr bwMode="auto">
            <a:xfrm>
              <a:off x="2934828" y="3135635"/>
              <a:ext cx="58085" cy="60851"/>
            </a:xfrm>
            <a:custGeom>
              <a:avLst/>
              <a:gdLst>
                <a:gd name="T0" fmla="*/ 22 w 28"/>
                <a:gd name="T1" fmla="*/ 22 h 29"/>
                <a:gd name="T2" fmla="*/ 7 w 28"/>
                <a:gd name="T3" fmla="*/ 7 h 29"/>
                <a:gd name="T4" fmla="*/ 0 w 28"/>
                <a:gd name="T5" fmla="*/ 9 h 29"/>
                <a:gd name="T6" fmla="*/ 13 w 28"/>
                <a:gd name="T7" fmla="*/ 0 h 29"/>
                <a:gd name="T8" fmla="*/ 28 w 28"/>
                <a:gd name="T9" fmla="*/ 15 h 29"/>
                <a:gd name="T10" fmla="*/ 20 w 28"/>
                <a:gd name="T11" fmla="*/ 29 h 29"/>
                <a:gd name="T12" fmla="*/ 22 w 28"/>
                <a:gd name="T13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9">
                  <a:moveTo>
                    <a:pt x="22" y="22"/>
                  </a:moveTo>
                  <a:cubicBezTo>
                    <a:pt x="22" y="14"/>
                    <a:pt x="15" y="7"/>
                    <a:pt x="7" y="7"/>
                  </a:cubicBezTo>
                  <a:cubicBezTo>
                    <a:pt x="4" y="7"/>
                    <a:pt x="2" y="7"/>
                    <a:pt x="0" y="9"/>
                  </a:cubicBezTo>
                  <a:cubicBezTo>
                    <a:pt x="2" y="4"/>
                    <a:pt x="7" y="0"/>
                    <a:pt x="13" y="0"/>
                  </a:cubicBezTo>
                  <a:cubicBezTo>
                    <a:pt x="22" y="0"/>
                    <a:pt x="28" y="7"/>
                    <a:pt x="28" y="15"/>
                  </a:cubicBezTo>
                  <a:cubicBezTo>
                    <a:pt x="28" y="21"/>
                    <a:pt x="25" y="26"/>
                    <a:pt x="20" y="29"/>
                  </a:cubicBezTo>
                  <a:cubicBezTo>
                    <a:pt x="21" y="27"/>
                    <a:pt x="22" y="25"/>
                    <a:pt x="22" y="22"/>
                  </a:cubicBezTo>
                </a:path>
              </a:pathLst>
            </a:custGeom>
            <a:solidFill>
              <a:srgbClr val="DDAA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任意多边形 37"/>
            <p:cNvSpPr/>
            <p:nvPr/>
          </p:nvSpPr>
          <p:spPr bwMode="auto">
            <a:xfrm>
              <a:off x="2070472" y="3135635"/>
              <a:ext cx="58085" cy="60851"/>
            </a:xfrm>
            <a:custGeom>
              <a:avLst/>
              <a:gdLst>
                <a:gd name="T0" fmla="*/ 6 w 28"/>
                <a:gd name="T1" fmla="*/ 22 h 29"/>
                <a:gd name="T2" fmla="*/ 21 w 28"/>
                <a:gd name="T3" fmla="*/ 7 h 29"/>
                <a:gd name="T4" fmla="*/ 28 w 28"/>
                <a:gd name="T5" fmla="*/ 9 h 29"/>
                <a:gd name="T6" fmla="*/ 15 w 28"/>
                <a:gd name="T7" fmla="*/ 0 h 29"/>
                <a:gd name="T8" fmla="*/ 0 w 28"/>
                <a:gd name="T9" fmla="*/ 15 h 29"/>
                <a:gd name="T10" fmla="*/ 8 w 28"/>
                <a:gd name="T11" fmla="*/ 29 h 29"/>
                <a:gd name="T12" fmla="*/ 6 w 28"/>
                <a:gd name="T13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9">
                  <a:moveTo>
                    <a:pt x="6" y="22"/>
                  </a:moveTo>
                  <a:cubicBezTo>
                    <a:pt x="6" y="14"/>
                    <a:pt x="13" y="7"/>
                    <a:pt x="21" y="7"/>
                  </a:cubicBezTo>
                  <a:cubicBezTo>
                    <a:pt x="24" y="7"/>
                    <a:pt x="26" y="7"/>
                    <a:pt x="28" y="9"/>
                  </a:cubicBezTo>
                  <a:cubicBezTo>
                    <a:pt x="26" y="4"/>
                    <a:pt x="21" y="0"/>
                    <a:pt x="15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1"/>
                    <a:pt x="3" y="26"/>
                    <a:pt x="8" y="29"/>
                  </a:cubicBezTo>
                  <a:cubicBezTo>
                    <a:pt x="7" y="27"/>
                    <a:pt x="6" y="25"/>
                    <a:pt x="6" y="22"/>
                  </a:cubicBezTo>
                </a:path>
              </a:pathLst>
            </a:custGeom>
            <a:solidFill>
              <a:srgbClr val="DDAA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任意多边形 38"/>
            <p:cNvSpPr/>
            <p:nvPr/>
          </p:nvSpPr>
          <p:spPr bwMode="auto">
            <a:xfrm>
              <a:off x="2089833" y="2477342"/>
              <a:ext cx="885101" cy="636166"/>
            </a:xfrm>
            <a:custGeom>
              <a:avLst/>
              <a:gdLst>
                <a:gd name="T0" fmla="*/ 421 w 426"/>
                <a:gd name="T1" fmla="*/ 130 h 307"/>
                <a:gd name="T2" fmla="*/ 109 w 426"/>
                <a:gd name="T3" fmla="*/ 21 h 307"/>
                <a:gd name="T4" fmla="*/ 122 w 426"/>
                <a:gd name="T5" fmla="*/ 2 h 307"/>
                <a:gd name="T6" fmla="*/ 59 w 426"/>
                <a:gd name="T7" fmla="*/ 42 h 307"/>
                <a:gd name="T8" fmla="*/ 49 w 426"/>
                <a:gd name="T9" fmla="*/ 50 h 307"/>
                <a:gd name="T10" fmla="*/ 48 w 426"/>
                <a:gd name="T11" fmla="*/ 51 h 307"/>
                <a:gd name="T12" fmla="*/ 49 w 426"/>
                <a:gd name="T13" fmla="*/ 51 h 307"/>
                <a:gd name="T14" fmla="*/ 33 w 426"/>
                <a:gd name="T15" fmla="*/ 105 h 307"/>
                <a:gd name="T16" fmla="*/ 28 w 426"/>
                <a:gd name="T17" fmla="*/ 290 h 307"/>
                <a:gd name="T18" fmla="*/ 28 w 426"/>
                <a:gd name="T19" fmla="*/ 291 h 307"/>
                <a:gd name="T20" fmla="*/ 31 w 426"/>
                <a:gd name="T21" fmla="*/ 299 h 307"/>
                <a:gd name="T22" fmla="*/ 37 w 426"/>
                <a:gd name="T23" fmla="*/ 288 h 307"/>
                <a:gd name="T24" fmla="*/ 44 w 426"/>
                <a:gd name="T25" fmla="*/ 244 h 307"/>
                <a:gd name="T26" fmla="*/ 64 w 426"/>
                <a:gd name="T27" fmla="*/ 159 h 307"/>
                <a:gd name="T28" fmla="*/ 70 w 426"/>
                <a:gd name="T29" fmla="*/ 160 h 307"/>
                <a:gd name="T30" fmla="*/ 313 w 426"/>
                <a:gd name="T31" fmla="*/ 202 h 307"/>
                <a:gd name="T32" fmla="*/ 303 w 426"/>
                <a:gd name="T33" fmla="*/ 193 h 307"/>
                <a:gd name="T34" fmla="*/ 352 w 426"/>
                <a:gd name="T35" fmla="*/ 179 h 307"/>
                <a:gd name="T36" fmla="*/ 370 w 426"/>
                <a:gd name="T37" fmla="*/ 176 h 307"/>
                <a:gd name="T38" fmla="*/ 379 w 426"/>
                <a:gd name="T39" fmla="*/ 189 h 307"/>
                <a:gd name="T40" fmla="*/ 387 w 426"/>
                <a:gd name="T41" fmla="*/ 227 h 307"/>
                <a:gd name="T42" fmla="*/ 399 w 426"/>
                <a:gd name="T43" fmla="*/ 307 h 307"/>
                <a:gd name="T44" fmla="*/ 407 w 426"/>
                <a:gd name="T45" fmla="*/ 299 h 307"/>
                <a:gd name="T46" fmla="*/ 419 w 426"/>
                <a:gd name="T47" fmla="*/ 197 h 307"/>
                <a:gd name="T48" fmla="*/ 421 w 426"/>
                <a:gd name="T49" fmla="*/ 13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6" h="307">
                  <a:moveTo>
                    <a:pt x="421" y="130"/>
                  </a:moveTo>
                  <a:cubicBezTo>
                    <a:pt x="388" y="0"/>
                    <a:pt x="187" y="9"/>
                    <a:pt x="109" y="21"/>
                  </a:cubicBezTo>
                  <a:cubicBezTo>
                    <a:pt x="108" y="14"/>
                    <a:pt x="122" y="2"/>
                    <a:pt x="122" y="2"/>
                  </a:cubicBezTo>
                  <a:cubicBezTo>
                    <a:pt x="92" y="15"/>
                    <a:pt x="70" y="32"/>
                    <a:pt x="59" y="42"/>
                  </a:cubicBezTo>
                  <a:cubicBezTo>
                    <a:pt x="55" y="45"/>
                    <a:pt x="52" y="47"/>
                    <a:pt x="49" y="50"/>
                  </a:cubicBezTo>
                  <a:cubicBezTo>
                    <a:pt x="49" y="51"/>
                    <a:pt x="48" y="51"/>
                    <a:pt x="48" y="51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32" y="69"/>
                    <a:pt x="30" y="88"/>
                    <a:pt x="33" y="105"/>
                  </a:cubicBezTo>
                  <a:cubicBezTo>
                    <a:pt x="12" y="146"/>
                    <a:pt x="0" y="206"/>
                    <a:pt x="28" y="290"/>
                  </a:cubicBezTo>
                  <a:cubicBezTo>
                    <a:pt x="28" y="291"/>
                    <a:pt x="28" y="291"/>
                    <a:pt x="28" y="291"/>
                  </a:cubicBezTo>
                  <a:cubicBezTo>
                    <a:pt x="29" y="294"/>
                    <a:pt x="30" y="296"/>
                    <a:pt x="31" y="299"/>
                  </a:cubicBezTo>
                  <a:cubicBezTo>
                    <a:pt x="37" y="288"/>
                    <a:pt x="37" y="288"/>
                    <a:pt x="37" y="288"/>
                  </a:cubicBezTo>
                  <a:cubicBezTo>
                    <a:pt x="37" y="288"/>
                    <a:pt x="40" y="268"/>
                    <a:pt x="44" y="244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64" y="159"/>
                    <a:pt x="66" y="159"/>
                    <a:pt x="70" y="160"/>
                  </a:cubicBezTo>
                  <a:cubicBezTo>
                    <a:pt x="118" y="178"/>
                    <a:pt x="207" y="203"/>
                    <a:pt x="313" y="202"/>
                  </a:cubicBezTo>
                  <a:cubicBezTo>
                    <a:pt x="303" y="193"/>
                    <a:pt x="303" y="193"/>
                    <a:pt x="303" y="193"/>
                  </a:cubicBezTo>
                  <a:cubicBezTo>
                    <a:pt x="303" y="193"/>
                    <a:pt x="325" y="188"/>
                    <a:pt x="352" y="179"/>
                  </a:cubicBezTo>
                  <a:cubicBezTo>
                    <a:pt x="358" y="178"/>
                    <a:pt x="364" y="177"/>
                    <a:pt x="370" y="176"/>
                  </a:cubicBezTo>
                  <a:cubicBezTo>
                    <a:pt x="379" y="189"/>
                    <a:pt x="379" y="189"/>
                    <a:pt x="379" y="189"/>
                  </a:cubicBezTo>
                  <a:cubicBezTo>
                    <a:pt x="379" y="189"/>
                    <a:pt x="384" y="215"/>
                    <a:pt x="387" y="227"/>
                  </a:cubicBezTo>
                  <a:cubicBezTo>
                    <a:pt x="389" y="238"/>
                    <a:pt x="399" y="307"/>
                    <a:pt x="399" y="307"/>
                  </a:cubicBezTo>
                  <a:cubicBezTo>
                    <a:pt x="407" y="299"/>
                    <a:pt x="407" y="299"/>
                    <a:pt x="407" y="299"/>
                  </a:cubicBezTo>
                  <a:cubicBezTo>
                    <a:pt x="407" y="299"/>
                    <a:pt x="418" y="216"/>
                    <a:pt x="419" y="197"/>
                  </a:cubicBezTo>
                  <a:cubicBezTo>
                    <a:pt x="419" y="180"/>
                    <a:pt x="426" y="142"/>
                    <a:pt x="421" y="130"/>
                  </a:cubicBezTo>
                </a:path>
              </a:pathLst>
            </a:custGeom>
            <a:solidFill>
              <a:srgbClr val="753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任意多边形 39"/>
            <p:cNvSpPr/>
            <p:nvPr/>
          </p:nvSpPr>
          <p:spPr bwMode="auto">
            <a:xfrm>
              <a:off x="2131323" y="5936149"/>
              <a:ext cx="347125" cy="123084"/>
            </a:xfrm>
            <a:custGeom>
              <a:avLst/>
              <a:gdLst>
                <a:gd name="T0" fmla="*/ 87 w 167"/>
                <a:gd name="T1" fmla="*/ 1 h 60"/>
                <a:gd name="T2" fmla="*/ 84 w 167"/>
                <a:gd name="T3" fmla="*/ 0 h 60"/>
                <a:gd name="T4" fmla="*/ 80 w 167"/>
                <a:gd name="T5" fmla="*/ 1 h 60"/>
                <a:gd name="T6" fmla="*/ 78 w 167"/>
                <a:gd name="T7" fmla="*/ 1 h 60"/>
                <a:gd name="T8" fmla="*/ 78 w 167"/>
                <a:gd name="T9" fmla="*/ 1 h 60"/>
                <a:gd name="T10" fmla="*/ 0 w 167"/>
                <a:gd name="T11" fmla="*/ 60 h 60"/>
                <a:gd name="T12" fmla="*/ 167 w 167"/>
                <a:gd name="T13" fmla="*/ 60 h 60"/>
                <a:gd name="T14" fmla="*/ 167 w 167"/>
                <a:gd name="T15" fmla="*/ 1 h 60"/>
                <a:gd name="T16" fmla="*/ 87 w 167"/>
                <a:gd name="T17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60">
                  <a:moveTo>
                    <a:pt x="87" y="1"/>
                  </a:moveTo>
                  <a:cubicBezTo>
                    <a:pt x="86" y="1"/>
                    <a:pt x="85" y="0"/>
                    <a:pt x="84" y="0"/>
                  </a:cubicBezTo>
                  <a:cubicBezTo>
                    <a:pt x="82" y="0"/>
                    <a:pt x="81" y="1"/>
                    <a:pt x="80" y="1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35" y="3"/>
                    <a:pt x="0" y="28"/>
                    <a:pt x="0" y="60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1"/>
                    <a:pt x="167" y="1"/>
                    <a:pt x="167" y="1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3738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任意多边形 40"/>
            <p:cNvSpPr/>
            <p:nvPr/>
          </p:nvSpPr>
          <p:spPr bwMode="auto">
            <a:xfrm>
              <a:off x="2607064" y="5936149"/>
              <a:ext cx="347125" cy="123084"/>
            </a:xfrm>
            <a:custGeom>
              <a:avLst/>
              <a:gdLst>
                <a:gd name="T0" fmla="*/ 80 w 167"/>
                <a:gd name="T1" fmla="*/ 1 h 60"/>
                <a:gd name="T2" fmla="*/ 84 w 167"/>
                <a:gd name="T3" fmla="*/ 0 h 60"/>
                <a:gd name="T4" fmla="*/ 87 w 167"/>
                <a:gd name="T5" fmla="*/ 1 h 60"/>
                <a:gd name="T6" fmla="*/ 89 w 167"/>
                <a:gd name="T7" fmla="*/ 1 h 60"/>
                <a:gd name="T8" fmla="*/ 89 w 167"/>
                <a:gd name="T9" fmla="*/ 1 h 60"/>
                <a:gd name="T10" fmla="*/ 167 w 167"/>
                <a:gd name="T11" fmla="*/ 60 h 60"/>
                <a:gd name="T12" fmla="*/ 0 w 167"/>
                <a:gd name="T13" fmla="*/ 60 h 60"/>
                <a:gd name="T14" fmla="*/ 0 w 167"/>
                <a:gd name="T15" fmla="*/ 1 h 60"/>
                <a:gd name="T16" fmla="*/ 80 w 167"/>
                <a:gd name="T17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60">
                  <a:moveTo>
                    <a:pt x="80" y="1"/>
                  </a:moveTo>
                  <a:cubicBezTo>
                    <a:pt x="81" y="1"/>
                    <a:pt x="83" y="0"/>
                    <a:pt x="84" y="0"/>
                  </a:cubicBezTo>
                  <a:cubicBezTo>
                    <a:pt x="85" y="0"/>
                    <a:pt x="86" y="1"/>
                    <a:pt x="87" y="1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133" y="3"/>
                    <a:pt x="167" y="28"/>
                    <a:pt x="167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80" y="1"/>
                  </a:lnTo>
                  <a:close/>
                </a:path>
              </a:pathLst>
            </a:custGeom>
            <a:solidFill>
              <a:srgbClr val="2D2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任意多边形 41"/>
            <p:cNvSpPr/>
            <p:nvPr/>
          </p:nvSpPr>
          <p:spPr bwMode="auto">
            <a:xfrm>
              <a:off x="2638873" y="4514456"/>
              <a:ext cx="315317" cy="74680"/>
            </a:xfrm>
            <a:custGeom>
              <a:avLst/>
              <a:gdLst>
                <a:gd name="T0" fmla="*/ 9 w 152"/>
                <a:gd name="T1" fmla="*/ 36 h 36"/>
                <a:gd name="T2" fmla="*/ 143 w 152"/>
                <a:gd name="T3" fmla="*/ 36 h 36"/>
                <a:gd name="T4" fmla="*/ 152 w 152"/>
                <a:gd name="T5" fmla="*/ 27 h 36"/>
                <a:gd name="T6" fmla="*/ 152 w 152"/>
                <a:gd name="T7" fmla="*/ 9 h 36"/>
                <a:gd name="T8" fmla="*/ 143 w 152"/>
                <a:gd name="T9" fmla="*/ 0 h 36"/>
                <a:gd name="T10" fmla="*/ 9 w 152"/>
                <a:gd name="T11" fmla="*/ 0 h 36"/>
                <a:gd name="T12" fmla="*/ 0 w 152"/>
                <a:gd name="T13" fmla="*/ 9 h 36"/>
                <a:gd name="T14" fmla="*/ 0 w 152"/>
                <a:gd name="T15" fmla="*/ 27 h 36"/>
                <a:gd name="T16" fmla="*/ 9 w 152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36">
                  <a:moveTo>
                    <a:pt x="9" y="36"/>
                  </a:moveTo>
                  <a:cubicBezTo>
                    <a:pt x="143" y="36"/>
                    <a:pt x="143" y="36"/>
                    <a:pt x="143" y="36"/>
                  </a:cubicBezTo>
                  <a:cubicBezTo>
                    <a:pt x="148" y="36"/>
                    <a:pt x="152" y="32"/>
                    <a:pt x="152" y="27"/>
                  </a:cubicBezTo>
                  <a:cubicBezTo>
                    <a:pt x="152" y="9"/>
                    <a:pt x="152" y="9"/>
                    <a:pt x="152" y="9"/>
                  </a:cubicBezTo>
                  <a:cubicBezTo>
                    <a:pt x="152" y="4"/>
                    <a:pt x="148" y="0"/>
                    <a:pt x="14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2"/>
                    <a:pt x="4" y="36"/>
                    <a:pt x="9" y="36"/>
                  </a:cubicBezTo>
                </a:path>
              </a:pathLst>
            </a:custGeom>
            <a:solidFill>
              <a:srgbClr val="043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任意多边形 42"/>
            <p:cNvSpPr/>
            <p:nvPr/>
          </p:nvSpPr>
          <p:spPr bwMode="auto">
            <a:xfrm>
              <a:off x="2120259" y="4514456"/>
              <a:ext cx="316700" cy="74680"/>
            </a:xfrm>
            <a:custGeom>
              <a:avLst/>
              <a:gdLst>
                <a:gd name="T0" fmla="*/ 9 w 152"/>
                <a:gd name="T1" fmla="*/ 36 h 36"/>
                <a:gd name="T2" fmla="*/ 143 w 152"/>
                <a:gd name="T3" fmla="*/ 36 h 36"/>
                <a:gd name="T4" fmla="*/ 152 w 152"/>
                <a:gd name="T5" fmla="*/ 27 h 36"/>
                <a:gd name="T6" fmla="*/ 152 w 152"/>
                <a:gd name="T7" fmla="*/ 9 h 36"/>
                <a:gd name="T8" fmla="*/ 143 w 152"/>
                <a:gd name="T9" fmla="*/ 0 h 36"/>
                <a:gd name="T10" fmla="*/ 9 w 152"/>
                <a:gd name="T11" fmla="*/ 0 h 36"/>
                <a:gd name="T12" fmla="*/ 0 w 152"/>
                <a:gd name="T13" fmla="*/ 9 h 36"/>
                <a:gd name="T14" fmla="*/ 0 w 152"/>
                <a:gd name="T15" fmla="*/ 27 h 36"/>
                <a:gd name="T16" fmla="*/ 9 w 152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36">
                  <a:moveTo>
                    <a:pt x="9" y="36"/>
                  </a:moveTo>
                  <a:cubicBezTo>
                    <a:pt x="143" y="36"/>
                    <a:pt x="143" y="36"/>
                    <a:pt x="143" y="36"/>
                  </a:cubicBezTo>
                  <a:cubicBezTo>
                    <a:pt x="148" y="36"/>
                    <a:pt x="152" y="32"/>
                    <a:pt x="152" y="27"/>
                  </a:cubicBezTo>
                  <a:cubicBezTo>
                    <a:pt x="152" y="9"/>
                    <a:pt x="152" y="9"/>
                    <a:pt x="152" y="9"/>
                  </a:cubicBezTo>
                  <a:cubicBezTo>
                    <a:pt x="152" y="4"/>
                    <a:pt x="148" y="0"/>
                    <a:pt x="14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2"/>
                    <a:pt x="4" y="36"/>
                    <a:pt x="9" y="36"/>
                  </a:cubicBezTo>
                </a:path>
              </a:pathLst>
            </a:custGeom>
            <a:solidFill>
              <a:srgbClr val="043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任意多边形 43"/>
            <p:cNvSpPr/>
            <p:nvPr/>
          </p:nvSpPr>
          <p:spPr bwMode="auto">
            <a:xfrm>
              <a:off x="3620781" y="3627972"/>
              <a:ext cx="569784" cy="154893"/>
            </a:xfrm>
            <a:custGeom>
              <a:avLst/>
              <a:gdLst>
                <a:gd name="T0" fmla="*/ 236 w 274"/>
                <a:gd name="T1" fmla="*/ 14 h 75"/>
                <a:gd name="T2" fmla="*/ 124 w 274"/>
                <a:gd name="T3" fmla="*/ 12 h 75"/>
                <a:gd name="T4" fmla="*/ 122 w 274"/>
                <a:gd name="T5" fmla="*/ 2 h 75"/>
                <a:gd name="T6" fmla="*/ 72 w 274"/>
                <a:gd name="T7" fmla="*/ 13 h 75"/>
                <a:gd name="T8" fmla="*/ 46 w 274"/>
                <a:gd name="T9" fmla="*/ 14 h 75"/>
                <a:gd name="T10" fmla="*/ 0 w 274"/>
                <a:gd name="T11" fmla="*/ 45 h 75"/>
                <a:gd name="T12" fmla="*/ 58 w 274"/>
                <a:gd name="T13" fmla="*/ 75 h 75"/>
                <a:gd name="T14" fmla="*/ 186 w 274"/>
                <a:gd name="T15" fmla="*/ 45 h 75"/>
                <a:gd name="T16" fmla="*/ 236 w 274"/>
                <a:gd name="T17" fmla="*/ 1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75">
                  <a:moveTo>
                    <a:pt x="236" y="14"/>
                  </a:moveTo>
                  <a:cubicBezTo>
                    <a:pt x="236" y="14"/>
                    <a:pt x="178" y="12"/>
                    <a:pt x="124" y="12"/>
                  </a:cubicBezTo>
                  <a:cubicBezTo>
                    <a:pt x="129" y="8"/>
                    <a:pt x="133" y="3"/>
                    <a:pt x="122" y="2"/>
                  </a:cubicBezTo>
                  <a:cubicBezTo>
                    <a:pt x="109" y="0"/>
                    <a:pt x="88" y="7"/>
                    <a:pt x="72" y="13"/>
                  </a:cubicBezTo>
                  <a:cubicBezTo>
                    <a:pt x="62" y="13"/>
                    <a:pt x="53" y="13"/>
                    <a:pt x="46" y="14"/>
                  </a:cubicBezTo>
                  <a:cubicBezTo>
                    <a:pt x="0" y="18"/>
                    <a:pt x="0" y="45"/>
                    <a:pt x="0" y="4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98" y="55"/>
                    <a:pt x="186" y="45"/>
                  </a:cubicBezTo>
                  <a:cubicBezTo>
                    <a:pt x="274" y="36"/>
                    <a:pt x="236" y="14"/>
                    <a:pt x="236" y="14"/>
                  </a:cubicBezTo>
                </a:path>
              </a:pathLst>
            </a:custGeom>
            <a:solidFill>
              <a:srgbClr val="FDD0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任意多边形 44"/>
            <p:cNvSpPr/>
            <p:nvPr/>
          </p:nvSpPr>
          <p:spPr bwMode="auto">
            <a:xfrm>
              <a:off x="2450789" y="3229677"/>
              <a:ext cx="107872" cy="99574"/>
            </a:xfrm>
            <a:custGeom>
              <a:avLst/>
              <a:gdLst>
                <a:gd name="T0" fmla="*/ 52 w 52"/>
                <a:gd name="T1" fmla="*/ 4 h 48"/>
                <a:gd name="T2" fmla="*/ 5 w 52"/>
                <a:gd name="T3" fmla="*/ 24 h 48"/>
                <a:gd name="T4" fmla="*/ 40 w 52"/>
                <a:gd name="T5" fmla="*/ 48 h 48"/>
                <a:gd name="T6" fmla="*/ 52 w 52"/>
                <a:gd name="T7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52" y="4"/>
                  </a:moveTo>
                  <a:cubicBezTo>
                    <a:pt x="29" y="0"/>
                    <a:pt x="10" y="8"/>
                    <a:pt x="5" y="24"/>
                  </a:cubicBezTo>
                  <a:cubicBezTo>
                    <a:pt x="0" y="40"/>
                    <a:pt x="21" y="46"/>
                    <a:pt x="40" y="48"/>
                  </a:cubicBezTo>
                  <a:cubicBezTo>
                    <a:pt x="4" y="38"/>
                    <a:pt x="26" y="2"/>
                    <a:pt x="52" y="4"/>
                  </a:cubicBezTo>
                  <a:close/>
                </a:path>
              </a:pathLst>
            </a:custGeom>
            <a:solidFill>
              <a:srgbClr val="FFAB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任意多边形 45"/>
            <p:cNvSpPr/>
            <p:nvPr/>
          </p:nvSpPr>
          <p:spPr bwMode="auto">
            <a:xfrm>
              <a:off x="2250258" y="2971062"/>
              <a:ext cx="154893" cy="37340"/>
            </a:xfrm>
            <a:custGeom>
              <a:avLst/>
              <a:gdLst>
                <a:gd name="T0" fmla="*/ 6 w 75"/>
                <a:gd name="T1" fmla="*/ 18 h 18"/>
                <a:gd name="T2" fmla="*/ 1 w 75"/>
                <a:gd name="T3" fmla="*/ 15 h 18"/>
                <a:gd name="T4" fmla="*/ 3 w 75"/>
                <a:gd name="T5" fmla="*/ 8 h 18"/>
                <a:gd name="T6" fmla="*/ 71 w 75"/>
                <a:gd name="T7" fmla="*/ 7 h 18"/>
                <a:gd name="T8" fmla="*/ 73 w 75"/>
                <a:gd name="T9" fmla="*/ 14 h 18"/>
                <a:gd name="T10" fmla="*/ 67 w 75"/>
                <a:gd name="T11" fmla="*/ 16 h 18"/>
                <a:gd name="T12" fmla="*/ 8 w 75"/>
                <a:gd name="T13" fmla="*/ 18 h 18"/>
                <a:gd name="T14" fmla="*/ 6 w 75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18">
                  <a:moveTo>
                    <a:pt x="6" y="18"/>
                  </a:moveTo>
                  <a:cubicBezTo>
                    <a:pt x="4" y="18"/>
                    <a:pt x="2" y="17"/>
                    <a:pt x="1" y="15"/>
                  </a:cubicBezTo>
                  <a:cubicBezTo>
                    <a:pt x="0" y="12"/>
                    <a:pt x="1" y="9"/>
                    <a:pt x="3" y="8"/>
                  </a:cubicBezTo>
                  <a:cubicBezTo>
                    <a:pt x="18" y="1"/>
                    <a:pt x="57" y="0"/>
                    <a:pt x="71" y="7"/>
                  </a:cubicBezTo>
                  <a:cubicBezTo>
                    <a:pt x="73" y="8"/>
                    <a:pt x="75" y="11"/>
                    <a:pt x="73" y="14"/>
                  </a:cubicBezTo>
                  <a:cubicBezTo>
                    <a:pt x="72" y="16"/>
                    <a:pt x="69" y="17"/>
                    <a:pt x="67" y="16"/>
                  </a:cubicBezTo>
                  <a:cubicBezTo>
                    <a:pt x="56" y="12"/>
                    <a:pt x="21" y="12"/>
                    <a:pt x="8" y="18"/>
                  </a:cubicBezTo>
                  <a:cubicBezTo>
                    <a:pt x="7" y="18"/>
                    <a:pt x="6" y="18"/>
                    <a:pt x="6" y="18"/>
                  </a:cubicBezTo>
                  <a:close/>
                </a:path>
              </a:pathLst>
            </a:custGeom>
            <a:solidFill>
              <a:srgbClr val="753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椭圆 43"/>
            <p:cNvSpPr/>
            <p:nvPr/>
          </p:nvSpPr>
          <p:spPr bwMode="auto">
            <a:xfrm>
              <a:off x="2262705" y="3065104"/>
              <a:ext cx="149361" cy="15212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任意多边形 47"/>
            <p:cNvSpPr/>
            <p:nvPr/>
          </p:nvSpPr>
          <p:spPr bwMode="auto">
            <a:xfrm>
              <a:off x="2667915" y="2971062"/>
              <a:ext cx="154893" cy="37340"/>
            </a:xfrm>
            <a:custGeom>
              <a:avLst/>
              <a:gdLst>
                <a:gd name="T0" fmla="*/ 69 w 75"/>
                <a:gd name="T1" fmla="*/ 18 h 18"/>
                <a:gd name="T2" fmla="*/ 74 w 75"/>
                <a:gd name="T3" fmla="*/ 15 h 18"/>
                <a:gd name="T4" fmla="*/ 71 w 75"/>
                <a:gd name="T5" fmla="*/ 8 h 18"/>
                <a:gd name="T6" fmla="*/ 4 w 75"/>
                <a:gd name="T7" fmla="*/ 7 h 18"/>
                <a:gd name="T8" fmla="*/ 1 w 75"/>
                <a:gd name="T9" fmla="*/ 14 h 18"/>
                <a:gd name="T10" fmla="*/ 8 w 75"/>
                <a:gd name="T11" fmla="*/ 16 h 18"/>
                <a:gd name="T12" fmla="*/ 67 w 75"/>
                <a:gd name="T13" fmla="*/ 18 h 18"/>
                <a:gd name="T14" fmla="*/ 69 w 75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18">
                  <a:moveTo>
                    <a:pt x="69" y="18"/>
                  </a:moveTo>
                  <a:cubicBezTo>
                    <a:pt x="71" y="18"/>
                    <a:pt x="73" y="17"/>
                    <a:pt x="74" y="15"/>
                  </a:cubicBezTo>
                  <a:cubicBezTo>
                    <a:pt x="75" y="12"/>
                    <a:pt x="74" y="9"/>
                    <a:pt x="71" y="8"/>
                  </a:cubicBezTo>
                  <a:cubicBezTo>
                    <a:pt x="56" y="1"/>
                    <a:pt x="18" y="0"/>
                    <a:pt x="4" y="7"/>
                  </a:cubicBezTo>
                  <a:cubicBezTo>
                    <a:pt x="1" y="8"/>
                    <a:pt x="0" y="11"/>
                    <a:pt x="1" y="14"/>
                  </a:cubicBezTo>
                  <a:cubicBezTo>
                    <a:pt x="2" y="16"/>
                    <a:pt x="5" y="17"/>
                    <a:pt x="8" y="16"/>
                  </a:cubicBezTo>
                  <a:cubicBezTo>
                    <a:pt x="18" y="12"/>
                    <a:pt x="54" y="12"/>
                    <a:pt x="67" y="18"/>
                  </a:cubicBezTo>
                  <a:cubicBezTo>
                    <a:pt x="67" y="18"/>
                    <a:pt x="68" y="18"/>
                    <a:pt x="69" y="18"/>
                  </a:cubicBezTo>
                  <a:close/>
                </a:path>
              </a:pathLst>
            </a:custGeom>
            <a:solidFill>
              <a:srgbClr val="753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椭圆 45"/>
            <p:cNvSpPr/>
            <p:nvPr/>
          </p:nvSpPr>
          <p:spPr bwMode="auto">
            <a:xfrm>
              <a:off x="2661000" y="3065104"/>
              <a:ext cx="149361" cy="15212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椭圆 46"/>
            <p:cNvSpPr/>
            <p:nvPr/>
          </p:nvSpPr>
          <p:spPr>
            <a:xfrm>
              <a:off x="2300368" y="3099550"/>
              <a:ext cx="86002" cy="86002"/>
            </a:xfrm>
            <a:prstGeom prst="ellipse">
              <a:avLst/>
            </a:prstGeom>
            <a:solidFill>
              <a:srgbClr val="664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椭圆 47"/>
            <p:cNvSpPr/>
            <p:nvPr/>
          </p:nvSpPr>
          <p:spPr bwMode="auto">
            <a:xfrm>
              <a:off x="2713553" y="3105209"/>
              <a:ext cx="20744" cy="2074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椭圆 48"/>
            <p:cNvSpPr/>
            <p:nvPr/>
          </p:nvSpPr>
          <p:spPr>
            <a:xfrm>
              <a:off x="2686296" y="3099550"/>
              <a:ext cx="86002" cy="86002"/>
            </a:xfrm>
            <a:prstGeom prst="ellipse">
              <a:avLst/>
            </a:prstGeom>
            <a:solidFill>
              <a:srgbClr val="664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任意多边形 52"/>
            <p:cNvSpPr/>
            <p:nvPr/>
          </p:nvSpPr>
          <p:spPr bwMode="auto">
            <a:xfrm>
              <a:off x="2132706" y="3018083"/>
              <a:ext cx="809037" cy="250317"/>
            </a:xfrm>
            <a:custGeom>
              <a:avLst/>
              <a:gdLst>
                <a:gd name="T0" fmla="*/ 385 w 389"/>
                <a:gd name="T1" fmla="*/ 7 h 121"/>
                <a:gd name="T2" fmla="*/ 354 w 389"/>
                <a:gd name="T3" fmla="*/ 7 h 121"/>
                <a:gd name="T4" fmla="*/ 243 w 389"/>
                <a:gd name="T5" fmla="*/ 14 h 121"/>
                <a:gd name="T6" fmla="*/ 194 w 389"/>
                <a:gd name="T7" fmla="*/ 18 h 121"/>
                <a:gd name="T8" fmla="*/ 146 w 389"/>
                <a:gd name="T9" fmla="*/ 14 h 121"/>
                <a:gd name="T10" fmla="*/ 35 w 389"/>
                <a:gd name="T11" fmla="*/ 7 h 121"/>
                <a:gd name="T12" fmla="*/ 4 w 389"/>
                <a:gd name="T13" fmla="*/ 7 h 121"/>
                <a:gd name="T14" fmla="*/ 4 w 389"/>
                <a:gd name="T15" fmla="*/ 34 h 121"/>
                <a:gd name="T16" fmla="*/ 13 w 389"/>
                <a:gd name="T17" fmla="*/ 40 h 121"/>
                <a:gd name="T18" fmla="*/ 23 w 389"/>
                <a:gd name="T19" fmla="*/ 81 h 121"/>
                <a:gd name="T20" fmla="*/ 38 w 389"/>
                <a:gd name="T21" fmla="*/ 105 h 121"/>
                <a:gd name="T22" fmla="*/ 61 w 389"/>
                <a:gd name="T23" fmla="*/ 117 h 121"/>
                <a:gd name="T24" fmla="*/ 128 w 389"/>
                <a:gd name="T25" fmla="*/ 111 h 121"/>
                <a:gd name="T26" fmla="*/ 167 w 389"/>
                <a:gd name="T27" fmla="*/ 58 h 121"/>
                <a:gd name="T28" fmla="*/ 191 w 389"/>
                <a:gd name="T29" fmla="*/ 35 h 121"/>
                <a:gd name="T30" fmla="*/ 193 w 389"/>
                <a:gd name="T31" fmla="*/ 35 h 121"/>
                <a:gd name="T32" fmla="*/ 198 w 389"/>
                <a:gd name="T33" fmla="*/ 35 h 121"/>
                <a:gd name="T34" fmla="*/ 222 w 389"/>
                <a:gd name="T35" fmla="*/ 58 h 121"/>
                <a:gd name="T36" fmla="*/ 261 w 389"/>
                <a:gd name="T37" fmla="*/ 111 h 121"/>
                <a:gd name="T38" fmla="*/ 328 w 389"/>
                <a:gd name="T39" fmla="*/ 117 h 121"/>
                <a:gd name="T40" fmla="*/ 350 w 389"/>
                <a:gd name="T41" fmla="*/ 105 h 121"/>
                <a:gd name="T42" fmla="*/ 366 w 389"/>
                <a:gd name="T43" fmla="*/ 81 h 121"/>
                <a:gd name="T44" fmla="*/ 376 w 389"/>
                <a:gd name="T45" fmla="*/ 40 h 121"/>
                <a:gd name="T46" fmla="*/ 385 w 389"/>
                <a:gd name="T47" fmla="*/ 34 h 121"/>
                <a:gd name="T48" fmla="*/ 385 w 389"/>
                <a:gd name="T49" fmla="*/ 7 h 121"/>
                <a:gd name="T50" fmla="*/ 156 w 389"/>
                <a:gd name="T51" fmla="*/ 58 h 121"/>
                <a:gd name="T52" fmla="*/ 121 w 389"/>
                <a:gd name="T53" fmla="*/ 106 h 121"/>
                <a:gd name="T54" fmla="*/ 56 w 389"/>
                <a:gd name="T55" fmla="*/ 108 h 121"/>
                <a:gd name="T56" fmla="*/ 25 w 389"/>
                <a:gd name="T57" fmla="*/ 27 h 121"/>
                <a:gd name="T58" fmla="*/ 85 w 389"/>
                <a:gd name="T59" fmla="*/ 15 h 121"/>
                <a:gd name="T60" fmla="*/ 142 w 389"/>
                <a:gd name="T61" fmla="*/ 21 h 121"/>
                <a:gd name="T62" fmla="*/ 156 w 389"/>
                <a:gd name="T63" fmla="*/ 58 h 121"/>
                <a:gd name="T64" fmla="*/ 333 w 389"/>
                <a:gd name="T65" fmla="*/ 108 h 121"/>
                <a:gd name="T66" fmla="*/ 268 w 389"/>
                <a:gd name="T67" fmla="*/ 106 h 121"/>
                <a:gd name="T68" fmla="*/ 233 w 389"/>
                <a:gd name="T69" fmla="*/ 58 h 121"/>
                <a:gd name="T70" fmla="*/ 246 w 389"/>
                <a:gd name="T71" fmla="*/ 21 h 121"/>
                <a:gd name="T72" fmla="*/ 304 w 389"/>
                <a:gd name="T73" fmla="*/ 15 h 121"/>
                <a:gd name="T74" fmla="*/ 364 w 389"/>
                <a:gd name="T75" fmla="*/ 27 h 121"/>
                <a:gd name="T76" fmla="*/ 333 w 389"/>
                <a:gd name="T77" fmla="*/ 10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89" h="121">
                  <a:moveTo>
                    <a:pt x="385" y="7"/>
                  </a:moveTo>
                  <a:cubicBezTo>
                    <a:pt x="385" y="7"/>
                    <a:pt x="362" y="7"/>
                    <a:pt x="354" y="7"/>
                  </a:cubicBezTo>
                  <a:cubicBezTo>
                    <a:pt x="346" y="8"/>
                    <a:pt x="310" y="0"/>
                    <a:pt x="243" y="14"/>
                  </a:cubicBezTo>
                  <a:cubicBezTo>
                    <a:pt x="243" y="14"/>
                    <a:pt x="222" y="18"/>
                    <a:pt x="194" y="18"/>
                  </a:cubicBezTo>
                  <a:cubicBezTo>
                    <a:pt x="167" y="18"/>
                    <a:pt x="146" y="14"/>
                    <a:pt x="146" y="14"/>
                  </a:cubicBezTo>
                  <a:cubicBezTo>
                    <a:pt x="79" y="0"/>
                    <a:pt x="43" y="8"/>
                    <a:pt x="35" y="7"/>
                  </a:cubicBezTo>
                  <a:cubicBezTo>
                    <a:pt x="26" y="7"/>
                    <a:pt x="4" y="7"/>
                    <a:pt x="4" y="7"/>
                  </a:cubicBezTo>
                  <a:cubicBezTo>
                    <a:pt x="0" y="21"/>
                    <a:pt x="3" y="33"/>
                    <a:pt x="4" y="34"/>
                  </a:cubicBezTo>
                  <a:cubicBezTo>
                    <a:pt x="5" y="34"/>
                    <a:pt x="9" y="34"/>
                    <a:pt x="13" y="40"/>
                  </a:cubicBezTo>
                  <a:cubicBezTo>
                    <a:pt x="17" y="46"/>
                    <a:pt x="17" y="62"/>
                    <a:pt x="23" y="81"/>
                  </a:cubicBezTo>
                  <a:cubicBezTo>
                    <a:pt x="26" y="90"/>
                    <a:pt x="32" y="99"/>
                    <a:pt x="38" y="105"/>
                  </a:cubicBezTo>
                  <a:cubicBezTo>
                    <a:pt x="46" y="112"/>
                    <a:pt x="55" y="115"/>
                    <a:pt x="61" y="117"/>
                  </a:cubicBezTo>
                  <a:cubicBezTo>
                    <a:pt x="72" y="119"/>
                    <a:pt x="106" y="121"/>
                    <a:pt x="128" y="111"/>
                  </a:cubicBezTo>
                  <a:cubicBezTo>
                    <a:pt x="149" y="101"/>
                    <a:pt x="159" y="80"/>
                    <a:pt x="167" y="58"/>
                  </a:cubicBezTo>
                  <a:cubicBezTo>
                    <a:pt x="175" y="36"/>
                    <a:pt x="191" y="35"/>
                    <a:pt x="191" y="35"/>
                  </a:cubicBezTo>
                  <a:cubicBezTo>
                    <a:pt x="191" y="35"/>
                    <a:pt x="191" y="35"/>
                    <a:pt x="193" y="35"/>
                  </a:cubicBezTo>
                  <a:cubicBezTo>
                    <a:pt x="196" y="35"/>
                    <a:pt x="198" y="35"/>
                    <a:pt x="198" y="35"/>
                  </a:cubicBezTo>
                  <a:cubicBezTo>
                    <a:pt x="198" y="35"/>
                    <a:pt x="214" y="36"/>
                    <a:pt x="222" y="58"/>
                  </a:cubicBezTo>
                  <a:cubicBezTo>
                    <a:pt x="230" y="80"/>
                    <a:pt x="240" y="101"/>
                    <a:pt x="261" y="111"/>
                  </a:cubicBezTo>
                  <a:cubicBezTo>
                    <a:pt x="282" y="121"/>
                    <a:pt x="317" y="119"/>
                    <a:pt x="328" y="117"/>
                  </a:cubicBezTo>
                  <a:cubicBezTo>
                    <a:pt x="334" y="115"/>
                    <a:pt x="343" y="112"/>
                    <a:pt x="350" y="105"/>
                  </a:cubicBezTo>
                  <a:cubicBezTo>
                    <a:pt x="357" y="99"/>
                    <a:pt x="363" y="90"/>
                    <a:pt x="366" y="81"/>
                  </a:cubicBezTo>
                  <a:cubicBezTo>
                    <a:pt x="371" y="62"/>
                    <a:pt x="372" y="46"/>
                    <a:pt x="376" y="40"/>
                  </a:cubicBezTo>
                  <a:cubicBezTo>
                    <a:pt x="379" y="34"/>
                    <a:pt x="384" y="34"/>
                    <a:pt x="385" y="34"/>
                  </a:cubicBezTo>
                  <a:cubicBezTo>
                    <a:pt x="386" y="33"/>
                    <a:pt x="389" y="21"/>
                    <a:pt x="385" y="7"/>
                  </a:cubicBezTo>
                  <a:moveTo>
                    <a:pt x="156" y="58"/>
                  </a:moveTo>
                  <a:cubicBezTo>
                    <a:pt x="154" y="70"/>
                    <a:pt x="145" y="98"/>
                    <a:pt x="121" y="106"/>
                  </a:cubicBezTo>
                  <a:cubicBezTo>
                    <a:pt x="84" y="119"/>
                    <a:pt x="56" y="108"/>
                    <a:pt x="56" y="108"/>
                  </a:cubicBezTo>
                  <a:cubicBezTo>
                    <a:pt x="27" y="100"/>
                    <a:pt x="19" y="40"/>
                    <a:pt x="25" y="27"/>
                  </a:cubicBezTo>
                  <a:cubicBezTo>
                    <a:pt x="31" y="15"/>
                    <a:pt x="49" y="15"/>
                    <a:pt x="85" y="15"/>
                  </a:cubicBezTo>
                  <a:cubicBezTo>
                    <a:pt x="121" y="15"/>
                    <a:pt x="142" y="21"/>
                    <a:pt x="142" y="21"/>
                  </a:cubicBezTo>
                  <a:cubicBezTo>
                    <a:pt x="161" y="27"/>
                    <a:pt x="158" y="46"/>
                    <a:pt x="156" y="58"/>
                  </a:cubicBezTo>
                  <a:moveTo>
                    <a:pt x="333" y="108"/>
                  </a:moveTo>
                  <a:cubicBezTo>
                    <a:pt x="333" y="108"/>
                    <a:pt x="305" y="119"/>
                    <a:pt x="268" y="106"/>
                  </a:cubicBezTo>
                  <a:cubicBezTo>
                    <a:pt x="244" y="98"/>
                    <a:pt x="235" y="70"/>
                    <a:pt x="233" y="58"/>
                  </a:cubicBezTo>
                  <a:cubicBezTo>
                    <a:pt x="231" y="46"/>
                    <a:pt x="228" y="27"/>
                    <a:pt x="246" y="21"/>
                  </a:cubicBezTo>
                  <a:cubicBezTo>
                    <a:pt x="246" y="21"/>
                    <a:pt x="268" y="15"/>
                    <a:pt x="304" y="15"/>
                  </a:cubicBezTo>
                  <a:cubicBezTo>
                    <a:pt x="340" y="15"/>
                    <a:pt x="358" y="15"/>
                    <a:pt x="364" y="27"/>
                  </a:cubicBezTo>
                  <a:cubicBezTo>
                    <a:pt x="370" y="40"/>
                    <a:pt x="361" y="100"/>
                    <a:pt x="333" y="108"/>
                  </a:cubicBezTo>
                </a:path>
              </a:pathLst>
            </a:custGeom>
            <a:solidFill>
              <a:srgbClr val="043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191606" y="2199514"/>
            <a:ext cx="3426110" cy="1959613"/>
            <a:chOff x="3092644" y="1846421"/>
            <a:chExt cx="3425516" cy="1959273"/>
          </a:xfrm>
        </p:grpSpPr>
        <p:grpSp>
          <p:nvGrpSpPr>
            <p:cNvPr id="6" name="组合 5"/>
            <p:cNvGrpSpPr/>
            <p:nvPr/>
          </p:nvGrpSpPr>
          <p:grpSpPr>
            <a:xfrm>
              <a:off x="3092644" y="1846421"/>
              <a:ext cx="3425516" cy="306302"/>
              <a:chOff x="3688885" y="2119502"/>
              <a:chExt cx="4567355" cy="408403"/>
            </a:xfrm>
          </p:grpSpPr>
          <p:sp>
            <p:nvSpPr>
              <p:cNvPr id="60" name="圆角矩形 4"/>
              <p:cNvSpPr/>
              <p:nvPr/>
            </p:nvSpPr>
            <p:spPr>
              <a:xfrm>
                <a:off x="3688885" y="2119502"/>
                <a:ext cx="4567355" cy="40840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125" anchor="ctr">
                <a:normAutofit fontScale="97500" lnSpcReduction="100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一款实用便捷的小程序或</a:t>
                </a:r>
                <a:r>
                  <a:rPr lang="en-US" altLang="zh-CN" sz="11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APP</a:t>
                </a:r>
              </a:p>
            </p:txBody>
          </p:sp>
          <p:sp>
            <p:nvSpPr>
              <p:cNvPr id="61" name="任意多边形 5"/>
              <p:cNvSpPr/>
              <p:nvPr/>
            </p:nvSpPr>
            <p:spPr>
              <a:xfrm>
                <a:off x="3688885" y="2119502"/>
                <a:ext cx="550836" cy="408403"/>
              </a:xfrm>
              <a:custGeom>
                <a:avLst/>
                <a:gdLst>
                  <a:gd name="connsiteX0" fmla="*/ 80296 w 649782"/>
                  <a:gd name="connsiteY0" fmla="*/ 0 h 481764"/>
                  <a:gd name="connsiteX1" fmla="*/ 649782 w 649782"/>
                  <a:gd name="connsiteY1" fmla="*/ 0 h 481764"/>
                  <a:gd name="connsiteX2" fmla="*/ 649782 w 649782"/>
                  <a:gd name="connsiteY2" fmla="*/ 481764 h 481764"/>
                  <a:gd name="connsiteX3" fmla="*/ 80296 w 649782"/>
                  <a:gd name="connsiteY3" fmla="*/ 481764 h 481764"/>
                  <a:gd name="connsiteX4" fmla="*/ 0 w 649782"/>
                  <a:gd name="connsiteY4" fmla="*/ 401468 h 481764"/>
                  <a:gd name="connsiteX5" fmla="*/ 0 w 649782"/>
                  <a:gd name="connsiteY5" fmla="*/ 80296 h 481764"/>
                  <a:gd name="connsiteX6" fmla="*/ 80296 w 649782"/>
                  <a:gd name="connsiteY6" fmla="*/ 0 h 48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9782" h="481764">
                    <a:moveTo>
                      <a:pt x="80296" y="0"/>
                    </a:moveTo>
                    <a:lnTo>
                      <a:pt x="649782" y="0"/>
                    </a:lnTo>
                    <a:lnTo>
                      <a:pt x="649782" y="481764"/>
                    </a:lnTo>
                    <a:lnTo>
                      <a:pt x="80296" y="481764"/>
                    </a:lnTo>
                    <a:cubicBezTo>
                      <a:pt x="35950" y="481764"/>
                      <a:pt x="0" y="445814"/>
                      <a:pt x="0" y="401468"/>
                    </a:cubicBezTo>
                    <a:lnTo>
                      <a:pt x="0" y="80296"/>
                    </a:lnTo>
                    <a:cubicBezTo>
                      <a:pt x="0" y="35950"/>
                      <a:pt x="35950" y="0"/>
                      <a:pt x="80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任意多边形 13"/>
              <p:cNvSpPr/>
              <p:nvPr/>
            </p:nvSpPr>
            <p:spPr bwMode="auto">
              <a:xfrm>
                <a:off x="3852133" y="2192581"/>
                <a:ext cx="224340" cy="224340"/>
              </a:xfrm>
              <a:custGeom>
                <a:avLst/>
                <a:gdLst>
                  <a:gd name="T0" fmla="*/ 223 w 228"/>
                  <a:gd name="T1" fmla="*/ 95 h 228"/>
                  <a:gd name="T2" fmla="*/ 196 w 228"/>
                  <a:gd name="T3" fmla="*/ 90 h 228"/>
                  <a:gd name="T4" fmla="*/ 189 w 228"/>
                  <a:gd name="T5" fmla="*/ 74 h 228"/>
                  <a:gd name="T6" fmla="*/ 205 w 228"/>
                  <a:gd name="T7" fmla="*/ 50 h 228"/>
                  <a:gd name="T8" fmla="*/ 205 w 228"/>
                  <a:gd name="T9" fmla="*/ 43 h 228"/>
                  <a:gd name="T10" fmla="*/ 185 w 228"/>
                  <a:gd name="T11" fmla="*/ 24 h 228"/>
                  <a:gd name="T12" fmla="*/ 178 w 228"/>
                  <a:gd name="T13" fmla="*/ 23 h 228"/>
                  <a:gd name="T14" fmla="*/ 155 w 228"/>
                  <a:gd name="T15" fmla="*/ 39 h 228"/>
                  <a:gd name="T16" fmla="*/ 138 w 228"/>
                  <a:gd name="T17" fmla="*/ 32 h 228"/>
                  <a:gd name="T18" fmla="*/ 133 w 228"/>
                  <a:gd name="T19" fmla="*/ 5 h 228"/>
                  <a:gd name="T20" fmla="*/ 127 w 228"/>
                  <a:gd name="T21" fmla="*/ 0 h 228"/>
                  <a:gd name="T22" fmla="*/ 100 w 228"/>
                  <a:gd name="T23" fmla="*/ 0 h 228"/>
                  <a:gd name="T24" fmla="*/ 94 w 228"/>
                  <a:gd name="T25" fmla="*/ 5 h 228"/>
                  <a:gd name="T26" fmla="*/ 89 w 228"/>
                  <a:gd name="T27" fmla="*/ 32 h 228"/>
                  <a:gd name="T28" fmla="*/ 73 w 228"/>
                  <a:gd name="T29" fmla="*/ 39 h 228"/>
                  <a:gd name="T30" fmla="*/ 50 w 228"/>
                  <a:gd name="T31" fmla="*/ 23 h 228"/>
                  <a:gd name="T32" fmla="*/ 43 w 228"/>
                  <a:gd name="T33" fmla="*/ 24 h 228"/>
                  <a:gd name="T34" fmla="*/ 23 w 228"/>
                  <a:gd name="T35" fmla="*/ 43 h 228"/>
                  <a:gd name="T36" fmla="*/ 23 w 228"/>
                  <a:gd name="T37" fmla="*/ 51 h 228"/>
                  <a:gd name="T38" fmla="*/ 39 w 228"/>
                  <a:gd name="T39" fmla="*/ 74 h 228"/>
                  <a:gd name="T40" fmla="*/ 32 w 228"/>
                  <a:gd name="T41" fmla="*/ 90 h 228"/>
                  <a:gd name="T42" fmla="*/ 5 w 228"/>
                  <a:gd name="T43" fmla="*/ 95 h 228"/>
                  <a:gd name="T44" fmla="*/ 0 w 228"/>
                  <a:gd name="T45" fmla="*/ 100 h 228"/>
                  <a:gd name="T46" fmla="*/ 0 w 228"/>
                  <a:gd name="T47" fmla="*/ 128 h 228"/>
                  <a:gd name="T48" fmla="*/ 5 w 228"/>
                  <a:gd name="T49" fmla="*/ 134 h 228"/>
                  <a:gd name="T50" fmla="*/ 32 w 228"/>
                  <a:gd name="T51" fmla="*/ 139 h 228"/>
                  <a:gd name="T52" fmla="*/ 39 w 228"/>
                  <a:gd name="T53" fmla="*/ 155 h 228"/>
                  <a:gd name="T54" fmla="*/ 23 w 228"/>
                  <a:gd name="T55" fmla="*/ 178 h 228"/>
                  <a:gd name="T56" fmla="*/ 24 w 228"/>
                  <a:gd name="T57" fmla="*/ 185 h 228"/>
                  <a:gd name="T58" fmla="*/ 43 w 228"/>
                  <a:gd name="T59" fmla="*/ 204 h 228"/>
                  <a:gd name="T60" fmla="*/ 51 w 228"/>
                  <a:gd name="T61" fmla="*/ 205 h 228"/>
                  <a:gd name="T62" fmla="*/ 73 w 228"/>
                  <a:gd name="T63" fmla="*/ 189 h 228"/>
                  <a:gd name="T64" fmla="*/ 89 w 228"/>
                  <a:gd name="T65" fmla="*/ 196 h 228"/>
                  <a:gd name="T66" fmla="*/ 94 w 228"/>
                  <a:gd name="T67" fmla="*/ 223 h 228"/>
                  <a:gd name="T68" fmla="*/ 100 w 228"/>
                  <a:gd name="T69" fmla="*/ 228 h 228"/>
                  <a:gd name="T70" fmla="*/ 127 w 228"/>
                  <a:gd name="T71" fmla="*/ 228 h 228"/>
                  <a:gd name="T72" fmla="*/ 133 w 228"/>
                  <a:gd name="T73" fmla="*/ 223 h 228"/>
                  <a:gd name="T74" fmla="*/ 138 w 228"/>
                  <a:gd name="T75" fmla="*/ 196 h 228"/>
                  <a:gd name="T76" fmla="*/ 154 w 228"/>
                  <a:gd name="T77" fmla="*/ 190 h 228"/>
                  <a:gd name="T78" fmla="*/ 177 w 228"/>
                  <a:gd name="T79" fmla="*/ 205 h 228"/>
                  <a:gd name="T80" fmla="*/ 185 w 228"/>
                  <a:gd name="T81" fmla="*/ 205 h 228"/>
                  <a:gd name="T82" fmla="*/ 204 w 228"/>
                  <a:gd name="T83" fmla="*/ 185 h 228"/>
                  <a:gd name="T84" fmla="*/ 205 w 228"/>
                  <a:gd name="T85" fmla="*/ 178 h 228"/>
                  <a:gd name="T86" fmla="*/ 189 w 228"/>
                  <a:gd name="T87" fmla="*/ 155 h 228"/>
                  <a:gd name="T88" fmla="*/ 196 w 228"/>
                  <a:gd name="T89" fmla="*/ 139 h 228"/>
                  <a:gd name="T90" fmla="*/ 223 w 228"/>
                  <a:gd name="T91" fmla="*/ 134 h 228"/>
                  <a:gd name="T92" fmla="*/ 228 w 228"/>
                  <a:gd name="T93" fmla="*/ 128 h 228"/>
                  <a:gd name="T94" fmla="*/ 228 w 228"/>
                  <a:gd name="T95" fmla="*/ 100 h 228"/>
                  <a:gd name="T96" fmla="*/ 223 w 228"/>
                  <a:gd name="T97" fmla="*/ 95 h 228"/>
                  <a:gd name="T98" fmla="*/ 114 w 228"/>
                  <a:gd name="T99" fmla="*/ 149 h 228"/>
                  <a:gd name="T100" fmla="*/ 79 w 228"/>
                  <a:gd name="T101" fmla="*/ 114 h 228"/>
                  <a:gd name="T102" fmla="*/ 114 w 228"/>
                  <a:gd name="T103" fmla="*/ 79 h 228"/>
                  <a:gd name="T104" fmla="*/ 149 w 228"/>
                  <a:gd name="T105" fmla="*/ 114 h 228"/>
                  <a:gd name="T106" fmla="*/ 114 w 228"/>
                  <a:gd name="T107" fmla="*/ 14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8" h="228">
                    <a:moveTo>
                      <a:pt x="223" y="95"/>
                    </a:moveTo>
                    <a:cubicBezTo>
                      <a:pt x="196" y="90"/>
                      <a:pt x="196" y="90"/>
                      <a:pt x="196" y="90"/>
                    </a:cubicBezTo>
                    <a:cubicBezTo>
                      <a:pt x="194" y="84"/>
                      <a:pt x="192" y="79"/>
                      <a:pt x="189" y="74"/>
                    </a:cubicBezTo>
                    <a:cubicBezTo>
                      <a:pt x="205" y="50"/>
                      <a:pt x="205" y="50"/>
                      <a:pt x="205" y="50"/>
                    </a:cubicBezTo>
                    <a:cubicBezTo>
                      <a:pt x="207" y="48"/>
                      <a:pt x="206" y="45"/>
                      <a:pt x="205" y="43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3" y="22"/>
                      <a:pt x="180" y="21"/>
                      <a:pt x="178" y="23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49" y="36"/>
                      <a:pt x="144" y="34"/>
                      <a:pt x="138" y="32"/>
                    </a:cubicBezTo>
                    <a:cubicBezTo>
                      <a:pt x="133" y="5"/>
                      <a:pt x="133" y="5"/>
                      <a:pt x="133" y="5"/>
                    </a:cubicBezTo>
                    <a:cubicBezTo>
                      <a:pt x="133" y="2"/>
                      <a:pt x="130" y="0"/>
                      <a:pt x="127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97" y="0"/>
                      <a:pt x="95" y="2"/>
                      <a:pt x="94" y="5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3" y="34"/>
                      <a:pt x="78" y="36"/>
                      <a:pt x="73" y="3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8" y="22"/>
                      <a:pt x="45" y="22"/>
                      <a:pt x="43" y="24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2" y="45"/>
                      <a:pt x="21" y="49"/>
                      <a:pt x="23" y="51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6" y="79"/>
                      <a:pt x="34" y="84"/>
                      <a:pt x="32" y="90"/>
                    </a:cubicBezTo>
                    <a:cubicBezTo>
                      <a:pt x="5" y="95"/>
                      <a:pt x="5" y="95"/>
                      <a:pt x="5" y="95"/>
                    </a:cubicBezTo>
                    <a:cubicBezTo>
                      <a:pt x="2" y="95"/>
                      <a:pt x="0" y="98"/>
                      <a:pt x="0" y="10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1"/>
                      <a:pt x="2" y="133"/>
                      <a:pt x="5" y="134"/>
                    </a:cubicBezTo>
                    <a:cubicBezTo>
                      <a:pt x="32" y="139"/>
                      <a:pt x="32" y="139"/>
                      <a:pt x="32" y="139"/>
                    </a:cubicBezTo>
                    <a:cubicBezTo>
                      <a:pt x="34" y="144"/>
                      <a:pt x="36" y="150"/>
                      <a:pt x="39" y="155"/>
                    </a:cubicBezTo>
                    <a:cubicBezTo>
                      <a:pt x="23" y="178"/>
                      <a:pt x="23" y="178"/>
                      <a:pt x="23" y="178"/>
                    </a:cubicBezTo>
                    <a:cubicBezTo>
                      <a:pt x="22" y="180"/>
                      <a:pt x="22" y="183"/>
                      <a:pt x="24" y="185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5" y="206"/>
                      <a:pt x="48" y="207"/>
                      <a:pt x="51" y="205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8" y="192"/>
                      <a:pt x="84" y="194"/>
                      <a:pt x="89" y="196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95" y="226"/>
                      <a:pt x="97" y="228"/>
                      <a:pt x="100" y="228"/>
                    </a:cubicBezTo>
                    <a:cubicBezTo>
                      <a:pt x="127" y="228"/>
                      <a:pt x="127" y="228"/>
                      <a:pt x="127" y="228"/>
                    </a:cubicBezTo>
                    <a:cubicBezTo>
                      <a:pt x="130" y="228"/>
                      <a:pt x="133" y="226"/>
                      <a:pt x="133" y="223"/>
                    </a:cubicBezTo>
                    <a:cubicBezTo>
                      <a:pt x="138" y="196"/>
                      <a:pt x="138" y="196"/>
                      <a:pt x="138" y="196"/>
                    </a:cubicBezTo>
                    <a:cubicBezTo>
                      <a:pt x="144" y="194"/>
                      <a:pt x="149" y="192"/>
                      <a:pt x="154" y="190"/>
                    </a:cubicBezTo>
                    <a:cubicBezTo>
                      <a:pt x="177" y="205"/>
                      <a:pt x="177" y="205"/>
                      <a:pt x="177" y="205"/>
                    </a:cubicBezTo>
                    <a:cubicBezTo>
                      <a:pt x="180" y="207"/>
                      <a:pt x="183" y="207"/>
                      <a:pt x="185" y="205"/>
                    </a:cubicBezTo>
                    <a:cubicBezTo>
                      <a:pt x="204" y="185"/>
                      <a:pt x="204" y="185"/>
                      <a:pt x="204" y="185"/>
                    </a:cubicBezTo>
                    <a:cubicBezTo>
                      <a:pt x="206" y="183"/>
                      <a:pt x="206" y="180"/>
                      <a:pt x="205" y="178"/>
                    </a:cubicBezTo>
                    <a:cubicBezTo>
                      <a:pt x="189" y="155"/>
                      <a:pt x="189" y="155"/>
                      <a:pt x="189" y="155"/>
                    </a:cubicBezTo>
                    <a:cubicBezTo>
                      <a:pt x="192" y="150"/>
                      <a:pt x="194" y="144"/>
                      <a:pt x="196" y="139"/>
                    </a:cubicBezTo>
                    <a:cubicBezTo>
                      <a:pt x="223" y="134"/>
                      <a:pt x="223" y="134"/>
                      <a:pt x="223" y="134"/>
                    </a:cubicBezTo>
                    <a:cubicBezTo>
                      <a:pt x="226" y="133"/>
                      <a:pt x="228" y="131"/>
                      <a:pt x="228" y="128"/>
                    </a:cubicBezTo>
                    <a:cubicBezTo>
                      <a:pt x="228" y="100"/>
                      <a:pt x="228" y="100"/>
                      <a:pt x="228" y="100"/>
                    </a:cubicBezTo>
                    <a:cubicBezTo>
                      <a:pt x="228" y="98"/>
                      <a:pt x="226" y="95"/>
                      <a:pt x="223" y="95"/>
                    </a:cubicBezTo>
                    <a:close/>
                    <a:moveTo>
                      <a:pt x="114" y="149"/>
                    </a:moveTo>
                    <a:cubicBezTo>
                      <a:pt x="95" y="149"/>
                      <a:pt x="79" y="133"/>
                      <a:pt x="79" y="114"/>
                    </a:cubicBezTo>
                    <a:cubicBezTo>
                      <a:pt x="79" y="95"/>
                      <a:pt x="95" y="79"/>
                      <a:pt x="114" y="79"/>
                    </a:cubicBezTo>
                    <a:cubicBezTo>
                      <a:pt x="133" y="79"/>
                      <a:pt x="149" y="95"/>
                      <a:pt x="149" y="114"/>
                    </a:cubicBezTo>
                    <a:cubicBezTo>
                      <a:pt x="149" y="133"/>
                      <a:pt x="133" y="149"/>
                      <a:pt x="114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just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3092644" y="3093943"/>
              <a:ext cx="3425516" cy="306302"/>
              <a:chOff x="3688885" y="3782865"/>
              <a:chExt cx="4567355" cy="408403"/>
            </a:xfrm>
          </p:grpSpPr>
          <p:sp>
            <p:nvSpPr>
              <p:cNvPr id="57" name="圆角矩形 10"/>
              <p:cNvSpPr/>
              <p:nvPr/>
            </p:nvSpPr>
            <p:spPr>
              <a:xfrm>
                <a:off x="3688885" y="3782865"/>
                <a:ext cx="4567355" cy="40840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125" anchor="ctr">
                <a:normAutofit fontScale="97500" lnSpcReduction="100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识别速度快</a:t>
                </a:r>
              </a:p>
            </p:txBody>
          </p:sp>
          <p:sp>
            <p:nvSpPr>
              <p:cNvPr id="58" name="任意多边形 11"/>
              <p:cNvSpPr/>
              <p:nvPr/>
            </p:nvSpPr>
            <p:spPr>
              <a:xfrm>
                <a:off x="3688885" y="3782865"/>
                <a:ext cx="550836" cy="408403"/>
              </a:xfrm>
              <a:custGeom>
                <a:avLst/>
                <a:gdLst>
                  <a:gd name="connsiteX0" fmla="*/ 80296 w 649782"/>
                  <a:gd name="connsiteY0" fmla="*/ 0 h 481764"/>
                  <a:gd name="connsiteX1" fmla="*/ 649782 w 649782"/>
                  <a:gd name="connsiteY1" fmla="*/ 0 h 481764"/>
                  <a:gd name="connsiteX2" fmla="*/ 649782 w 649782"/>
                  <a:gd name="connsiteY2" fmla="*/ 481764 h 481764"/>
                  <a:gd name="connsiteX3" fmla="*/ 80296 w 649782"/>
                  <a:gd name="connsiteY3" fmla="*/ 481764 h 481764"/>
                  <a:gd name="connsiteX4" fmla="*/ 0 w 649782"/>
                  <a:gd name="connsiteY4" fmla="*/ 401468 h 481764"/>
                  <a:gd name="connsiteX5" fmla="*/ 0 w 649782"/>
                  <a:gd name="connsiteY5" fmla="*/ 80296 h 481764"/>
                  <a:gd name="connsiteX6" fmla="*/ 80296 w 649782"/>
                  <a:gd name="connsiteY6" fmla="*/ 0 h 48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9782" h="481764">
                    <a:moveTo>
                      <a:pt x="80296" y="0"/>
                    </a:moveTo>
                    <a:lnTo>
                      <a:pt x="649782" y="0"/>
                    </a:lnTo>
                    <a:lnTo>
                      <a:pt x="649782" y="481764"/>
                    </a:lnTo>
                    <a:lnTo>
                      <a:pt x="80296" y="481764"/>
                    </a:lnTo>
                    <a:cubicBezTo>
                      <a:pt x="35950" y="481764"/>
                      <a:pt x="0" y="445814"/>
                      <a:pt x="0" y="401468"/>
                    </a:cubicBezTo>
                    <a:lnTo>
                      <a:pt x="0" y="80296"/>
                    </a:lnTo>
                    <a:cubicBezTo>
                      <a:pt x="0" y="35950"/>
                      <a:pt x="35950" y="0"/>
                      <a:pt x="802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任意多边形 14"/>
              <p:cNvSpPr/>
              <p:nvPr/>
            </p:nvSpPr>
            <p:spPr bwMode="auto">
              <a:xfrm>
                <a:off x="3852133" y="3874896"/>
                <a:ext cx="224340" cy="224340"/>
              </a:xfrm>
              <a:custGeom>
                <a:avLst/>
                <a:gdLst>
                  <a:gd name="T0" fmla="*/ 130 w 236"/>
                  <a:gd name="T1" fmla="*/ 1 h 236"/>
                  <a:gd name="T2" fmla="*/ 118 w 236"/>
                  <a:gd name="T3" fmla="*/ 0 h 236"/>
                  <a:gd name="T4" fmla="*/ 30 w 236"/>
                  <a:gd name="T5" fmla="*/ 40 h 236"/>
                  <a:gd name="T6" fmla="*/ 68 w 236"/>
                  <a:gd name="T7" fmla="*/ 105 h 236"/>
                  <a:gd name="T8" fmla="*/ 130 w 236"/>
                  <a:gd name="T9" fmla="*/ 1 h 236"/>
                  <a:gd name="T10" fmla="*/ 20 w 236"/>
                  <a:gd name="T11" fmla="*/ 52 h 236"/>
                  <a:gd name="T12" fmla="*/ 0 w 236"/>
                  <a:gd name="T13" fmla="*/ 118 h 236"/>
                  <a:gd name="T14" fmla="*/ 5 w 236"/>
                  <a:gd name="T15" fmla="*/ 153 h 236"/>
                  <a:gd name="T16" fmla="*/ 81 w 236"/>
                  <a:gd name="T17" fmla="*/ 153 h 236"/>
                  <a:gd name="T18" fmla="*/ 20 w 236"/>
                  <a:gd name="T19" fmla="*/ 52 h 236"/>
                  <a:gd name="T20" fmla="*/ 225 w 236"/>
                  <a:gd name="T21" fmla="*/ 68 h 236"/>
                  <a:gd name="T22" fmla="*/ 145 w 236"/>
                  <a:gd name="T23" fmla="*/ 3 h 236"/>
                  <a:gd name="T24" fmla="*/ 106 w 236"/>
                  <a:gd name="T25" fmla="*/ 68 h 236"/>
                  <a:gd name="T26" fmla="*/ 225 w 236"/>
                  <a:gd name="T27" fmla="*/ 68 h 236"/>
                  <a:gd name="T28" fmla="*/ 130 w 236"/>
                  <a:gd name="T29" fmla="*/ 167 h 236"/>
                  <a:gd name="T30" fmla="*/ 11 w 236"/>
                  <a:gd name="T31" fmla="*/ 167 h 236"/>
                  <a:gd name="T32" fmla="*/ 96 w 236"/>
                  <a:gd name="T33" fmla="*/ 234 h 236"/>
                  <a:gd name="T34" fmla="*/ 93 w 236"/>
                  <a:gd name="T35" fmla="*/ 232 h 236"/>
                  <a:gd name="T36" fmla="*/ 130 w 236"/>
                  <a:gd name="T37" fmla="*/ 167 h 236"/>
                  <a:gd name="T38" fmla="*/ 230 w 236"/>
                  <a:gd name="T39" fmla="*/ 82 h 236"/>
                  <a:gd name="T40" fmla="*/ 155 w 236"/>
                  <a:gd name="T41" fmla="*/ 82 h 236"/>
                  <a:gd name="T42" fmla="*/ 215 w 236"/>
                  <a:gd name="T43" fmla="*/ 186 h 236"/>
                  <a:gd name="T44" fmla="*/ 236 w 236"/>
                  <a:gd name="T45" fmla="*/ 118 h 236"/>
                  <a:gd name="T46" fmla="*/ 230 w 236"/>
                  <a:gd name="T47" fmla="*/ 82 h 236"/>
                  <a:gd name="T48" fmla="*/ 108 w 236"/>
                  <a:gd name="T49" fmla="*/ 236 h 236"/>
                  <a:gd name="T50" fmla="*/ 118 w 236"/>
                  <a:gd name="T51" fmla="*/ 236 h 236"/>
                  <a:gd name="T52" fmla="*/ 205 w 236"/>
                  <a:gd name="T53" fmla="*/ 198 h 236"/>
                  <a:gd name="T54" fmla="*/ 167 w 236"/>
                  <a:gd name="T55" fmla="*/ 132 h 236"/>
                  <a:gd name="T56" fmla="*/ 108 w 236"/>
                  <a:gd name="T57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36">
                    <a:moveTo>
                      <a:pt x="130" y="1"/>
                    </a:moveTo>
                    <a:cubicBezTo>
                      <a:pt x="126" y="0"/>
                      <a:pt x="122" y="0"/>
                      <a:pt x="118" y="0"/>
                    </a:cubicBezTo>
                    <a:cubicBezTo>
                      <a:pt x="83" y="0"/>
                      <a:pt x="51" y="16"/>
                      <a:pt x="30" y="40"/>
                    </a:cubicBezTo>
                    <a:cubicBezTo>
                      <a:pt x="68" y="105"/>
                      <a:pt x="68" y="105"/>
                      <a:pt x="68" y="105"/>
                    </a:cubicBezTo>
                    <a:lnTo>
                      <a:pt x="130" y="1"/>
                    </a:lnTo>
                    <a:close/>
                    <a:moveTo>
                      <a:pt x="20" y="52"/>
                    </a:moveTo>
                    <a:cubicBezTo>
                      <a:pt x="7" y="71"/>
                      <a:pt x="0" y="94"/>
                      <a:pt x="0" y="118"/>
                    </a:cubicBezTo>
                    <a:cubicBezTo>
                      <a:pt x="0" y="130"/>
                      <a:pt x="2" y="142"/>
                      <a:pt x="5" y="153"/>
                    </a:cubicBezTo>
                    <a:cubicBezTo>
                      <a:pt x="81" y="153"/>
                      <a:pt x="81" y="153"/>
                      <a:pt x="81" y="153"/>
                    </a:cubicBezTo>
                    <a:lnTo>
                      <a:pt x="20" y="52"/>
                    </a:lnTo>
                    <a:close/>
                    <a:moveTo>
                      <a:pt x="225" y="68"/>
                    </a:moveTo>
                    <a:cubicBezTo>
                      <a:pt x="210" y="36"/>
                      <a:pt x="180" y="11"/>
                      <a:pt x="145" y="3"/>
                    </a:cubicBezTo>
                    <a:cubicBezTo>
                      <a:pt x="106" y="68"/>
                      <a:pt x="106" y="68"/>
                      <a:pt x="106" y="68"/>
                    </a:cubicBezTo>
                    <a:lnTo>
                      <a:pt x="225" y="68"/>
                    </a:lnTo>
                    <a:close/>
                    <a:moveTo>
                      <a:pt x="130" y="167"/>
                    </a:moveTo>
                    <a:cubicBezTo>
                      <a:pt x="11" y="167"/>
                      <a:pt x="11" y="167"/>
                      <a:pt x="11" y="167"/>
                    </a:cubicBezTo>
                    <a:cubicBezTo>
                      <a:pt x="26" y="201"/>
                      <a:pt x="58" y="227"/>
                      <a:pt x="96" y="234"/>
                    </a:cubicBezTo>
                    <a:cubicBezTo>
                      <a:pt x="93" y="232"/>
                      <a:pt x="93" y="232"/>
                      <a:pt x="93" y="232"/>
                    </a:cubicBezTo>
                    <a:lnTo>
                      <a:pt x="130" y="167"/>
                    </a:lnTo>
                    <a:close/>
                    <a:moveTo>
                      <a:pt x="230" y="82"/>
                    </a:moveTo>
                    <a:cubicBezTo>
                      <a:pt x="155" y="82"/>
                      <a:pt x="155" y="82"/>
                      <a:pt x="155" y="82"/>
                    </a:cubicBezTo>
                    <a:cubicBezTo>
                      <a:pt x="215" y="186"/>
                      <a:pt x="215" y="186"/>
                      <a:pt x="215" y="186"/>
                    </a:cubicBezTo>
                    <a:cubicBezTo>
                      <a:pt x="228" y="167"/>
                      <a:pt x="236" y="143"/>
                      <a:pt x="236" y="118"/>
                    </a:cubicBezTo>
                    <a:cubicBezTo>
                      <a:pt x="236" y="106"/>
                      <a:pt x="234" y="94"/>
                      <a:pt x="230" y="82"/>
                    </a:cubicBezTo>
                    <a:close/>
                    <a:moveTo>
                      <a:pt x="108" y="236"/>
                    </a:moveTo>
                    <a:cubicBezTo>
                      <a:pt x="111" y="236"/>
                      <a:pt x="115" y="236"/>
                      <a:pt x="118" y="236"/>
                    </a:cubicBezTo>
                    <a:cubicBezTo>
                      <a:pt x="152" y="236"/>
                      <a:pt x="183" y="221"/>
                      <a:pt x="205" y="198"/>
                    </a:cubicBezTo>
                    <a:cubicBezTo>
                      <a:pt x="167" y="132"/>
                      <a:pt x="167" y="132"/>
                      <a:pt x="167" y="132"/>
                    </a:cubicBezTo>
                    <a:lnTo>
                      <a:pt x="108" y="2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just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092644" y="2678102"/>
              <a:ext cx="3425516" cy="306302"/>
              <a:chOff x="3688885" y="3228410"/>
              <a:chExt cx="4567355" cy="408403"/>
            </a:xfrm>
          </p:grpSpPr>
          <p:sp>
            <p:nvSpPr>
              <p:cNvPr id="54" name="圆角矩形 8"/>
              <p:cNvSpPr/>
              <p:nvPr/>
            </p:nvSpPr>
            <p:spPr>
              <a:xfrm>
                <a:off x="3688885" y="3228410"/>
                <a:ext cx="4567355" cy="40840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125" anchor="ctr">
                <a:normAutofit fontScale="97500" lnSpcReduction="100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识别准确率高</a:t>
                </a:r>
              </a:p>
            </p:txBody>
          </p:sp>
          <p:sp>
            <p:nvSpPr>
              <p:cNvPr id="55" name="任意多边形 9"/>
              <p:cNvSpPr/>
              <p:nvPr/>
            </p:nvSpPr>
            <p:spPr>
              <a:xfrm>
                <a:off x="3688885" y="3228410"/>
                <a:ext cx="550836" cy="408403"/>
              </a:xfrm>
              <a:custGeom>
                <a:avLst/>
                <a:gdLst>
                  <a:gd name="connsiteX0" fmla="*/ 80296 w 649782"/>
                  <a:gd name="connsiteY0" fmla="*/ 0 h 481764"/>
                  <a:gd name="connsiteX1" fmla="*/ 649782 w 649782"/>
                  <a:gd name="connsiteY1" fmla="*/ 0 h 481764"/>
                  <a:gd name="connsiteX2" fmla="*/ 649782 w 649782"/>
                  <a:gd name="connsiteY2" fmla="*/ 481764 h 481764"/>
                  <a:gd name="connsiteX3" fmla="*/ 80296 w 649782"/>
                  <a:gd name="connsiteY3" fmla="*/ 481764 h 481764"/>
                  <a:gd name="connsiteX4" fmla="*/ 0 w 649782"/>
                  <a:gd name="connsiteY4" fmla="*/ 401468 h 481764"/>
                  <a:gd name="connsiteX5" fmla="*/ 0 w 649782"/>
                  <a:gd name="connsiteY5" fmla="*/ 80296 h 481764"/>
                  <a:gd name="connsiteX6" fmla="*/ 80296 w 649782"/>
                  <a:gd name="connsiteY6" fmla="*/ 0 h 48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9782" h="481764">
                    <a:moveTo>
                      <a:pt x="80296" y="0"/>
                    </a:moveTo>
                    <a:lnTo>
                      <a:pt x="649782" y="0"/>
                    </a:lnTo>
                    <a:lnTo>
                      <a:pt x="649782" y="481764"/>
                    </a:lnTo>
                    <a:lnTo>
                      <a:pt x="80296" y="481764"/>
                    </a:lnTo>
                    <a:cubicBezTo>
                      <a:pt x="35950" y="481764"/>
                      <a:pt x="0" y="445814"/>
                      <a:pt x="0" y="401468"/>
                    </a:cubicBezTo>
                    <a:lnTo>
                      <a:pt x="0" y="80296"/>
                    </a:lnTo>
                    <a:cubicBezTo>
                      <a:pt x="0" y="35950"/>
                      <a:pt x="35950" y="0"/>
                      <a:pt x="802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任意多边形 15"/>
              <p:cNvSpPr/>
              <p:nvPr/>
            </p:nvSpPr>
            <p:spPr bwMode="auto">
              <a:xfrm>
                <a:off x="3859934" y="3301725"/>
                <a:ext cx="224340" cy="224340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just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092644" y="2262261"/>
              <a:ext cx="3425516" cy="306302"/>
              <a:chOff x="3688885" y="2673956"/>
              <a:chExt cx="4567355" cy="408403"/>
            </a:xfrm>
          </p:grpSpPr>
          <p:sp>
            <p:nvSpPr>
              <p:cNvPr id="51" name="圆角矩形 6"/>
              <p:cNvSpPr/>
              <p:nvPr/>
            </p:nvSpPr>
            <p:spPr>
              <a:xfrm>
                <a:off x="3688885" y="2673956"/>
                <a:ext cx="4567355" cy="40840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125" anchor="ctr">
                <a:normAutofit fontScale="97500" lnSpcReduction="100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识别成功率高</a:t>
                </a:r>
              </a:p>
            </p:txBody>
          </p:sp>
          <p:sp>
            <p:nvSpPr>
              <p:cNvPr id="52" name="任意多边形 7"/>
              <p:cNvSpPr/>
              <p:nvPr/>
            </p:nvSpPr>
            <p:spPr>
              <a:xfrm>
                <a:off x="3688885" y="2673956"/>
                <a:ext cx="550836" cy="408403"/>
              </a:xfrm>
              <a:custGeom>
                <a:avLst/>
                <a:gdLst>
                  <a:gd name="connsiteX0" fmla="*/ 80296 w 649782"/>
                  <a:gd name="connsiteY0" fmla="*/ 0 h 481764"/>
                  <a:gd name="connsiteX1" fmla="*/ 649782 w 649782"/>
                  <a:gd name="connsiteY1" fmla="*/ 0 h 481764"/>
                  <a:gd name="connsiteX2" fmla="*/ 649782 w 649782"/>
                  <a:gd name="connsiteY2" fmla="*/ 481764 h 481764"/>
                  <a:gd name="connsiteX3" fmla="*/ 80296 w 649782"/>
                  <a:gd name="connsiteY3" fmla="*/ 481764 h 481764"/>
                  <a:gd name="connsiteX4" fmla="*/ 0 w 649782"/>
                  <a:gd name="connsiteY4" fmla="*/ 401468 h 481764"/>
                  <a:gd name="connsiteX5" fmla="*/ 0 w 649782"/>
                  <a:gd name="connsiteY5" fmla="*/ 80296 h 481764"/>
                  <a:gd name="connsiteX6" fmla="*/ 80296 w 649782"/>
                  <a:gd name="connsiteY6" fmla="*/ 0 h 48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9782" h="481764">
                    <a:moveTo>
                      <a:pt x="80296" y="0"/>
                    </a:moveTo>
                    <a:lnTo>
                      <a:pt x="649782" y="0"/>
                    </a:lnTo>
                    <a:lnTo>
                      <a:pt x="649782" y="481764"/>
                    </a:lnTo>
                    <a:lnTo>
                      <a:pt x="80296" y="481764"/>
                    </a:lnTo>
                    <a:cubicBezTo>
                      <a:pt x="35950" y="481764"/>
                      <a:pt x="0" y="445814"/>
                      <a:pt x="0" y="401468"/>
                    </a:cubicBezTo>
                    <a:lnTo>
                      <a:pt x="0" y="80296"/>
                    </a:lnTo>
                    <a:cubicBezTo>
                      <a:pt x="0" y="35950"/>
                      <a:pt x="35950" y="0"/>
                      <a:pt x="802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任意多边形 16"/>
              <p:cNvSpPr/>
              <p:nvPr/>
            </p:nvSpPr>
            <p:spPr bwMode="auto">
              <a:xfrm>
                <a:off x="3859934" y="2759964"/>
                <a:ext cx="224340" cy="224340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24 w 236"/>
                  <a:gd name="T11" fmla="*/ 56 h 236"/>
                  <a:gd name="T12" fmla="*/ 144 w 236"/>
                  <a:gd name="T13" fmla="*/ 46 h 236"/>
                  <a:gd name="T14" fmla="*/ 137 w 236"/>
                  <a:gd name="T15" fmla="*/ 67 h 236"/>
                  <a:gd name="T16" fmla="*/ 117 w 236"/>
                  <a:gd name="T17" fmla="*/ 77 h 236"/>
                  <a:gd name="T18" fmla="*/ 124 w 236"/>
                  <a:gd name="T19" fmla="*/ 56 h 236"/>
                  <a:gd name="T20" fmla="*/ 162 w 236"/>
                  <a:gd name="T21" fmla="*/ 164 h 236"/>
                  <a:gd name="T22" fmla="*/ 142 w 236"/>
                  <a:gd name="T23" fmla="*/ 181 h 236"/>
                  <a:gd name="T24" fmla="*/ 119 w 236"/>
                  <a:gd name="T25" fmla="*/ 175 h 236"/>
                  <a:gd name="T26" fmla="*/ 97 w 236"/>
                  <a:gd name="T27" fmla="*/ 181 h 236"/>
                  <a:gd name="T28" fmla="*/ 76 w 236"/>
                  <a:gd name="T29" fmla="*/ 164 h 236"/>
                  <a:gd name="T30" fmla="*/ 67 w 236"/>
                  <a:gd name="T31" fmla="*/ 96 h 236"/>
                  <a:gd name="T32" fmla="*/ 95 w 236"/>
                  <a:gd name="T33" fmla="*/ 79 h 236"/>
                  <a:gd name="T34" fmla="*/ 118 w 236"/>
                  <a:gd name="T35" fmla="*/ 85 h 236"/>
                  <a:gd name="T36" fmla="*/ 143 w 236"/>
                  <a:gd name="T37" fmla="*/ 79 h 236"/>
                  <a:gd name="T38" fmla="*/ 168 w 236"/>
                  <a:gd name="T39" fmla="*/ 92 h 236"/>
                  <a:gd name="T40" fmla="*/ 154 w 236"/>
                  <a:gd name="T41" fmla="*/ 118 h 236"/>
                  <a:gd name="T42" fmla="*/ 172 w 236"/>
                  <a:gd name="T43" fmla="*/ 145 h 236"/>
                  <a:gd name="T44" fmla="*/ 162 w 236"/>
                  <a:gd name="T45" fmla="*/ 16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24" y="56"/>
                    </a:moveTo>
                    <a:cubicBezTo>
                      <a:pt x="129" y="50"/>
                      <a:pt x="137" y="46"/>
                      <a:pt x="144" y="46"/>
                    </a:cubicBezTo>
                    <a:cubicBezTo>
                      <a:pt x="144" y="54"/>
                      <a:pt x="141" y="62"/>
                      <a:pt x="137" y="67"/>
                    </a:cubicBezTo>
                    <a:cubicBezTo>
                      <a:pt x="132" y="73"/>
                      <a:pt x="124" y="78"/>
                      <a:pt x="117" y="77"/>
                    </a:cubicBezTo>
                    <a:cubicBezTo>
                      <a:pt x="115" y="69"/>
                      <a:pt x="119" y="61"/>
                      <a:pt x="124" y="56"/>
                    </a:cubicBezTo>
                    <a:close/>
                    <a:moveTo>
                      <a:pt x="162" y="164"/>
                    </a:moveTo>
                    <a:cubicBezTo>
                      <a:pt x="157" y="172"/>
                      <a:pt x="151" y="180"/>
                      <a:pt x="142" y="181"/>
                    </a:cubicBezTo>
                    <a:cubicBezTo>
                      <a:pt x="133" y="181"/>
                      <a:pt x="130" y="175"/>
                      <a:pt x="119" y="175"/>
                    </a:cubicBezTo>
                    <a:cubicBezTo>
                      <a:pt x="109" y="175"/>
                      <a:pt x="106" y="180"/>
                      <a:pt x="97" y="181"/>
                    </a:cubicBezTo>
                    <a:cubicBezTo>
                      <a:pt x="88" y="181"/>
                      <a:pt x="82" y="172"/>
                      <a:pt x="76" y="164"/>
                    </a:cubicBezTo>
                    <a:cubicBezTo>
                      <a:pt x="64" y="147"/>
                      <a:pt x="55" y="116"/>
                      <a:pt x="67" y="96"/>
                    </a:cubicBezTo>
                    <a:cubicBezTo>
                      <a:pt x="73" y="85"/>
                      <a:pt x="84" y="79"/>
                      <a:pt x="95" y="79"/>
                    </a:cubicBezTo>
                    <a:cubicBezTo>
                      <a:pt x="104" y="79"/>
                      <a:pt x="112" y="85"/>
                      <a:pt x="118" y="85"/>
                    </a:cubicBezTo>
                    <a:cubicBezTo>
                      <a:pt x="123" y="85"/>
                      <a:pt x="133" y="77"/>
                      <a:pt x="143" y="79"/>
                    </a:cubicBezTo>
                    <a:cubicBezTo>
                      <a:pt x="148" y="79"/>
                      <a:pt x="160" y="80"/>
                      <a:pt x="168" y="92"/>
                    </a:cubicBezTo>
                    <a:cubicBezTo>
                      <a:pt x="167" y="92"/>
                      <a:pt x="153" y="100"/>
                      <a:pt x="154" y="118"/>
                    </a:cubicBezTo>
                    <a:cubicBezTo>
                      <a:pt x="154" y="138"/>
                      <a:pt x="171" y="145"/>
                      <a:pt x="172" y="145"/>
                    </a:cubicBezTo>
                    <a:cubicBezTo>
                      <a:pt x="171" y="145"/>
                      <a:pt x="169" y="155"/>
                      <a:pt x="162" y="16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just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3092644" y="3499392"/>
              <a:ext cx="3425516" cy="306302"/>
              <a:chOff x="3688885" y="3228410"/>
              <a:chExt cx="4567355" cy="408403"/>
            </a:xfrm>
          </p:grpSpPr>
          <p:sp>
            <p:nvSpPr>
              <p:cNvPr id="12" name="圆角矩形 63"/>
              <p:cNvSpPr/>
              <p:nvPr/>
            </p:nvSpPr>
            <p:spPr>
              <a:xfrm>
                <a:off x="3688885" y="3228410"/>
                <a:ext cx="4567355" cy="40840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125" anchor="ctr">
                <a:normAutofit fontScale="97500" lnSpcReduction="100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适应日常生活环境</a:t>
                </a:r>
              </a:p>
            </p:txBody>
          </p:sp>
          <p:sp>
            <p:nvSpPr>
              <p:cNvPr id="13" name="任意多边形 64"/>
              <p:cNvSpPr/>
              <p:nvPr/>
            </p:nvSpPr>
            <p:spPr>
              <a:xfrm>
                <a:off x="3688885" y="3228410"/>
                <a:ext cx="550836" cy="408403"/>
              </a:xfrm>
              <a:custGeom>
                <a:avLst/>
                <a:gdLst>
                  <a:gd name="connsiteX0" fmla="*/ 80296 w 649782"/>
                  <a:gd name="connsiteY0" fmla="*/ 0 h 481764"/>
                  <a:gd name="connsiteX1" fmla="*/ 649782 w 649782"/>
                  <a:gd name="connsiteY1" fmla="*/ 0 h 481764"/>
                  <a:gd name="connsiteX2" fmla="*/ 649782 w 649782"/>
                  <a:gd name="connsiteY2" fmla="*/ 481764 h 481764"/>
                  <a:gd name="connsiteX3" fmla="*/ 80296 w 649782"/>
                  <a:gd name="connsiteY3" fmla="*/ 481764 h 481764"/>
                  <a:gd name="connsiteX4" fmla="*/ 0 w 649782"/>
                  <a:gd name="connsiteY4" fmla="*/ 401468 h 481764"/>
                  <a:gd name="connsiteX5" fmla="*/ 0 w 649782"/>
                  <a:gd name="connsiteY5" fmla="*/ 80296 h 481764"/>
                  <a:gd name="connsiteX6" fmla="*/ 80296 w 649782"/>
                  <a:gd name="connsiteY6" fmla="*/ 0 h 48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9782" h="481764">
                    <a:moveTo>
                      <a:pt x="80296" y="0"/>
                    </a:moveTo>
                    <a:lnTo>
                      <a:pt x="649782" y="0"/>
                    </a:lnTo>
                    <a:lnTo>
                      <a:pt x="649782" y="481764"/>
                    </a:lnTo>
                    <a:lnTo>
                      <a:pt x="80296" y="481764"/>
                    </a:lnTo>
                    <a:cubicBezTo>
                      <a:pt x="35950" y="481764"/>
                      <a:pt x="0" y="445814"/>
                      <a:pt x="0" y="401468"/>
                    </a:cubicBezTo>
                    <a:lnTo>
                      <a:pt x="0" y="80296"/>
                    </a:lnTo>
                    <a:cubicBezTo>
                      <a:pt x="0" y="35950"/>
                      <a:pt x="35950" y="0"/>
                      <a:pt x="80296" y="0"/>
                    </a:cubicBez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任意多边形 65"/>
              <p:cNvSpPr/>
              <p:nvPr/>
            </p:nvSpPr>
            <p:spPr bwMode="auto">
              <a:xfrm>
                <a:off x="3859934" y="3301725"/>
                <a:ext cx="224340" cy="224340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just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380" y="518795"/>
            <a:ext cx="1150620" cy="147066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185" y="518795"/>
            <a:ext cx="1260475" cy="1470660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425" y="523875"/>
            <a:ext cx="1297305" cy="1587500"/>
          </a:xfrm>
          <a:prstGeom prst="rect">
            <a:avLst/>
          </a:prstGeom>
        </p:spPr>
      </p:pic>
      <p:sp>
        <p:nvSpPr>
          <p:cNvPr id="66" name="直角三角形 65"/>
          <p:cNvSpPr/>
          <p:nvPr/>
        </p:nvSpPr>
        <p:spPr>
          <a:xfrm>
            <a:off x="7205980" y="518795"/>
            <a:ext cx="652780" cy="648970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/>
            <a:endParaRPr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右箭头 66"/>
          <p:cNvSpPr/>
          <p:nvPr/>
        </p:nvSpPr>
        <p:spPr>
          <a:xfrm>
            <a:off x="3995420" y="1155700"/>
            <a:ext cx="278765" cy="1968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右箭头 67"/>
          <p:cNvSpPr/>
          <p:nvPr/>
        </p:nvSpPr>
        <p:spPr>
          <a:xfrm>
            <a:off x="5534660" y="1155700"/>
            <a:ext cx="278765" cy="1968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Box 11"/>
          <p:cNvSpPr txBox="1"/>
          <p:nvPr/>
        </p:nvSpPr>
        <p:spPr>
          <a:xfrm>
            <a:off x="263845" y="219199"/>
            <a:ext cx="14654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预期成果</a:t>
            </a:r>
          </a:p>
          <a:p>
            <a:pPr marL="0" lvl="1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Expected Results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" y="0"/>
            <a:ext cx="9138700" cy="514508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462465" y="1941954"/>
            <a:ext cx="1257075" cy="675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99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en-US" altLang="zh-CN" sz="199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未来展望</a:t>
            </a:r>
            <a:endParaRPr lang="zh-CN" altLang="en-US" sz="800" b="1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4327714" y="1843828"/>
            <a:ext cx="0" cy="1420588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/>
          <p:cNvSpPr txBox="1"/>
          <p:nvPr/>
        </p:nvSpPr>
        <p:spPr>
          <a:xfrm>
            <a:off x="3073713" y="3018214"/>
            <a:ext cx="902731" cy="2462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PART 04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917675" y="1840587"/>
            <a:ext cx="1004396" cy="10043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 dirty="0">
              <a:solidFill>
                <a:srgbClr val="080808"/>
              </a:solidFill>
              <a:latin typeface="+mj-ea"/>
              <a:ea typeface="+mj-ea"/>
            </a:endParaRPr>
          </a:p>
        </p:txBody>
      </p:sp>
      <p:sp>
        <p:nvSpPr>
          <p:cNvPr id="15" name="TextBox 24"/>
          <p:cNvSpPr txBox="1"/>
          <p:nvPr/>
        </p:nvSpPr>
        <p:spPr>
          <a:xfrm>
            <a:off x="4640371" y="2927190"/>
            <a:ext cx="1064596" cy="159559"/>
          </a:xfrm>
          <a:prstGeom prst="rect">
            <a:avLst/>
          </a:prstGeom>
          <a:noFill/>
        </p:spPr>
        <p:txBody>
          <a:bodyPr wrap="square" lIns="60462" tIns="30231" rIns="60462" bIns="30231" rtlCol="0">
            <a:spAutoFit/>
          </a:bodyPr>
          <a:lstStyle/>
          <a:p>
            <a:r>
              <a:rPr lang="en-US" altLang="zh-CN" sz="64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r>
              <a:rPr lang="zh-CN" altLang="en-US" sz="64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智能分拣</a:t>
            </a:r>
            <a:endParaRPr lang="zh-CN" altLang="en-US" sz="64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/>
          <p:cNvSpPr txBox="1"/>
          <p:nvPr/>
        </p:nvSpPr>
        <p:spPr>
          <a:xfrm>
            <a:off x="5692907" y="2927190"/>
            <a:ext cx="1112135" cy="159559"/>
          </a:xfrm>
          <a:prstGeom prst="rect">
            <a:avLst/>
          </a:prstGeom>
          <a:noFill/>
        </p:spPr>
        <p:txBody>
          <a:bodyPr wrap="square" lIns="60462" tIns="30231" rIns="60462" bIns="30231" rtlCol="0">
            <a:spAutoFit/>
          </a:bodyPr>
          <a:lstStyle/>
          <a:p>
            <a:r>
              <a:rPr lang="en-US" altLang="zh-CN" sz="64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</a:t>
            </a:r>
            <a:r>
              <a:rPr lang="zh-CN" altLang="en-US" sz="64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智能识别</a:t>
            </a:r>
            <a:endParaRPr lang="zh-CN" altLang="en-US" sz="64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3055477" y="1982596"/>
            <a:ext cx="902731" cy="769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04</a:t>
            </a:r>
            <a:endParaRPr lang="zh-CN" altLang="en-US" sz="5000" b="1" dirty="0">
              <a:solidFill>
                <a:schemeClr val="bg1"/>
              </a:solidFill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  <p:sp>
        <p:nvSpPr>
          <p:cNvPr id="10" name="TextBox 25"/>
          <p:cNvSpPr txBox="1"/>
          <p:nvPr/>
        </p:nvSpPr>
        <p:spPr>
          <a:xfrm>
            <a:off x="4640371" y="3141346"/>
            <a:ext cx="1112135" cy="159559"/>
          </a:xfrm>
          <a:prstGeom prst="rect">
            <a:avLst/>
          </a:prstGeom>
          <a:noFill/>
        </p:spPr>
        <p:txBody>
          <a:bodyPr wrap="square" lIns="60462" tIns="30231" rIns="60462" bIns="30231" rtlCol="0">
            <a:spAutoFit/>
          </a:bodyPr>
          <a:lstStyle/>
          <a:p>
            <a:r>
              <a:rPr lang="en-US" altLang="zh-CN" sz="64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 </a:t>
            </a:r>
            <a:r>
              <a:rPr lang="zh-CN" altLang="en-US" sz="64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智能垃圾桶</a:t>
            </a:r>
            <a:endParaRPr lang="zh-CN" altLang="en-US" sz="64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 animBg="1"/>
      <p:bldP spid="15" grpId="0"/>
      <p:bldP spid="16" grpId="0"/>
      <p:bldP spid="17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679037" y="1772566"/>
            <a:ext cx="5778160" cy="452919"/>
            <a:chOff x="1678745" y="1771911"/>
            <a:chExt cx="5777157" cy="452840"/>
          </a:xfrm>
        </p:grpSpPr>
        <p:sp>
          <p:nvSpPr>
            <p:cNvPr id="8" name="右中括号 7"/>
            <p:cNvSpPr/>
            <p:nvPr/>
          </p:nvSpPr>
          <p:spPr>
            <a:xfrm rot="16200000">
              <a:off x="4340904" y="-890248"/>
              <a:ext cx="452840" cy="5777157"/>
            </a:xfrm>
            <a:prstGeom prst="rightBracket">
              <a:avLst>
                <a:gd name="adj" fmla="val 125234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右中括号 8"/>
            <p:cNvSpPr/>
            <p:nvPr/>
          </p:nvSpPr>
          <p:spPr>
            <a:xfrm rot="16200000">
              <a:off x="4346004" y="1033135"/>
              <a:ext cx="452840" cy="1930391"/>
            </a:xfrm>
            <a:prstGeom prst="rightBracket">
              <a:avLst>
                <a:gd name="adj" fmla="val 125234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90774" y="2209596"/>
            <a:ext cx="1376524" cy="1553065"/>
            <a:chOff x="990601" y="2208865"/>
            <a:chExt cx="1376285" cy="1552795"/>
          </a:xfrm>
        </p:grpSpPr>
        <p:sp>
          <p:nvSpPr>
            <p:cNvPr id="4" name="星形: 七角 3"/>
            <p:cNvSpPr/>
            <p:nvPr/>
          </p:nvSpPr>
          <p:spPr>
            <a:xfrm>
              <a:off x="1316558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" name="任意多边形: 形状 9"/>
            <p:cNvSpPr/>
            <p:nvPr/>
          </p:nvSpPr>
          <p:spPr bwMode="auto">
            <a:xfrm>
              <a:off x="1477315" y="2400829"/>
              <a:ext cx="402859" cy="340445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990601" y="3129868"/>
              <a:ext cx="1376285" cy="631792"/>
              <a:chOff x="5122025" y="525814"/>
              <a:chExt cx="2020976" cy="927740"/>
            </a:xfrm>
          </p:grpSpPr>
          <p:sp>
            <p:nvSpPr>
              <p:cNvPr id="25" name="文本框 48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endParaRPr lang="zh-CN" altLang="en-US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/>
              <a:p>
                <a:pPr algn="ctr" defTabSz="914400">
                  <a:defRPr/>
                </a:pPr>
                <a:r>
                  <a:rPr lang="zh-CN" altLang="en-US" sz="14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基于</a:t>
                </a:r>
                <a:r>
                  <a:rPr lang="en-US" altLang="zh-CN" sz="14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CV</a:t>
                </a:r>
                <a:r>
                  <a:rPr lang="zh-CN" altLang="en-US" sz="14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的垃圾多分类系统</a:t>
                </a: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2919594" y="2209595"/>
            <a:ext cx="1376524" cy="1553067"/>
            <a:chOff x="2919086" y="2208865"/>
            <a:chExt cx="1376285" cy="1552797"/>
          </a:xfrm>
        </p:grpSpPr>
        <p:sp>
          <p:nvSpPr>
            <p:cNvPr id="34" name="星形: 七角 33"/>
            <p:cNvSpPr/>
            <p:nvPr/>
          </p:nvSpPr>
          <p:spPr>
            <a:xfrm>
              <a:off x="3245396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5" name="任意多边形: 形状 34"/>
            <p:cNvSpPr>
              <a:spLocks noChangeAspect="1"/>
            </p:cNvSpPr>
            <p:nvPr/>
          </p:nvSpPr>
          <p:spPr bwMode="auto">
            <a:xfrm>
              <a:off x="3396531" y="2442001"/>
              <a:ext cx="421395" cy="273987"/>
            </a:xfrm>
            <a:custGeom>
              <a:avLst/>
              <a:gdLst>
                <a:gd name="T0" fmla="*/ 43882 w 269348"/>
                <a:gd name="T1" fmla="*/ 43882 w 269348"/>
                <a:gd name="T2" fmla="*/ 43882 w 269348"/>
                <a:gd name="T3" fmla="*/ 43882 w 269348"/>
                <a:gd name="T4" fmla="*/ 43882 w 269348"/>
                <a:gd name="T5" fmla="*/ 43882 w 269348"/>
                <a:gd name="T6" fmla="*/ 43882 w 269348"/>
                <a:gd name="T7" fmla="*/ 43882 w 269348"/>
                <a:gd name="T8" fmla="*/ 43882 w 269348"/>
                <a:gd name="T9" fmla="*/ 43882 w 269348"/>
                <a:gd name="T10" fmla="*/ 43882 w 269348"/>
                <a:gd name="T11" fmla="*/ 43882 w 269348"/>
                <a:gd name="T12" fmla="*/ 43882 w 269348"/>
                <a:gd name="T13" fmla="*/ 43882 w 269348"/>
                <a:gd name="T14" fmla="*/ 43882 w 269348"/>
                <a:gd name="T15" fmla="*/ 43882 w 269348"/>
                <a:gd name="T16" fmla="*/ 43882 w 269348"/>
                <a:gd name="T17" fmla="*/ 43882 w 269348"/>
                <a:gd name="T18" fmla="*/ 43882 w 269348"/>
                <a:gd name="T19" fmla="*/ 43882 w 269348"/>
                <a:gd name="T20" fmla="*/ 43882 w 269348"/>
                <a:gd name="T21" fmla="*/ 43882 w 269348"/>
                <a:gd name="T22" fmla="*/ 43882 w 269348"/>
                <a:gd name="T23" fmla="*/ 43882 w 269348"/>
                <a:gd name="T24" fmla="*/ 43882 w 269348"/>
                <a:gd name="T25" fmla="*/ 43882 w 269348"/>
                <a:gd name="T26" fmla="*/ 43882 w 269348"/>
                <a:gd name="T27" fmla="*/ 43882 w 269348"/>
                <a:gd name="T28" fmla="*/ 43882 w 269348"/>
                <a:gd name="T29" fmla="*/ 43882 w 269348"/>
                <a:gd name="T30" fmla="*/ 43882 w 269348"/>
                <a:gd name="T31" fmla="*/ 43882 w 269348"/>
                <a:gd name="T32" fmla="*/ 43882 w 269348"/>
                <a:gd name="T33" fmla="*/ 43882 w 269348"/>
                <a:gd name="T34" fmla="*/ 43882 w 269348"/>
                <a:gd name="T35" fmla="*/ 43882 w 269348"/>
                <a:gd name="T36" fmla="*/ 43882 w 269348"/>
                <a:gd name="T37" fmla="*/ 43882 w 269348"/>
                <a:gd name="T38" fmla="*/ 43882 w 269348"/>
                <a:gd name="T39" fmla="*/ 43882 w 269348"/>
                <a:gd name="T40" fmla="*/ 43882 w 269348"/>
                <a:gd name="T41" fmla="*/ 43882 w 269348"/>
                <a:gd name="T42" fmla="*/ 43882 w 269348"/>
                <a:gd name="T43" fmla="*/ 43882 w 269348"/>
                <a:gd name="T44" fmla="*/ 43882 w 269348"/>
                <a:gd name="T45" fmla="*/ 43882 w 269348"/>
                <a:gd name="T46" fmla="*/ 43882 w 269348"/>
                <a:gd name="T47" fmla="*/ 43882 w 269348"/>
                <a:gd name="T48" fmla="*/ 43882 w 269348"/>
                <a:gd name="T49" fmla="*/ 43882 w 269348"/>
                <a:gd name="T50" fmla="*/ 43882 w 269348"/>
                <a:gd name="T51" fmla="*/ 43882 w 269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6" h="1534">
                  <a:moveTo>
                    <a:pt x="857" y="765"/>
                  </a:moveTo>
                  <a:lnTo>
                    <a:pt x="0" y="1394"/>
                  </a:lnTo>
                  <a:lnTo>
                    <a:pt x="0" y="143"/>
                  </a:lnTo>
                  <a:lnTo>
                    <a:pt x="857" y="765"/>
                  </a:lnTo>
                  <a:close/>
                  <a:moveTo>
                    <a:pt x="1385" y="848"/>
                  </a:moveTo>
                  <a:lnTo>
                    <a:pt x="1217" y="970"/>
                  </a:lnTo>
                  <a:cubicBezTo>
                    <a:pt x="1206" y="979"/>
                    <a:pt x="1192" y="983"/>
                    <a:pt x="1178" y="983"/>
                  </a:cubicBezTo>
                  <a:cubicBezTo>
                    <a:pt x="1164" y="983"/>
                    <a:pt x="1150" y="979"/>
                    <a:pt x="1139" y="970"/>
                  </a:cubicBezTo>
                  <a:lnTo>
                    <a:pt x="970" y="848"/>
                  </a:lnTo>
                  <a:lnTo>
                    <a:pt x="49" y="1523"/>
                  </a:lnTo>
                  <a:cubicBezTo>
                    <a:pt x="62" y="1530"/>
                    <a:pt x="77" y="1534"/>
                    <a:pt x="93" y="1534"/>
                  </a:cubicBezTo>
                  <a:lnTo>
                    <a:pt x="2264" y="1534"/>
                  </a:lnTo>
                  <a:cubicBezTo>
                    <a:pt x="2279" y="1534"/>
                    <a:pt x="2294" y="1531"/>
                    <a:pt x="2306" y="1524"/>
                  </a:cubicBezTo>
                  <a:lnTo>
                    <a:pt x="1385" y="848"/>
                  </a:lnTo>
                  <a:close/>
                  <a:moveTo>
                    <a:pt x="1498" y="765"/>
                  </a:moveTo>
                  <a:lnTo>
                    <a:pt x="2356" y="1395"/>
                  </a:lnTo>
                  <a:lnTo>
                    <a:pt x="2356" y="139"/>
                  </a:lnTo>
                  <a:lnTo>
                    <a:pt x="1498" y="765"/>
                  </a:lnTo>
                  <a:close/>
                  <a:moveTo>
                    <a:pt x="2304" y="12"/>
                  </a:moveTo>
                  <a:cubicBezTo>
                    <a:pt x="2292" y="5"/>
                    <a:pt x="2279" y="0"/>
                    <a:pt x="2264" y="0"/>
                  </a:cubicBezTo>
                  <a:lnTo>
                    <a:pt x="93" y="0"/>
                  </a:lnTo>
                  <a:cubicBezTo>
                    <a:pt x="88" y="0"/>
                    <a:pt x="84" y="0"/>
                    <a:pt x="80" y="1"/>
                  </a:cubicBezTo>
                  <a:cubicBezTo>
                    <a:pt x="80" y="1"/>
                    <a:pt x="79" y="1"/>
                    <a:pt x="78" y="1"/>
                  </a:cubicBezTo>
                  <a:cubicBezTo>
                    <a:pt x="66" y="3"/>
                    <a:pt x="56" y="7"/>
                    <a:pt x="48" y="13"/>
                  </a:cubicBezTo>
                  <a:lnTo>
                    <a:pt x="1178" y="834"/>
                  </a:lnTo>
                  <a:lnTo>
                    <a:pt x="2304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2919086" y="3129869"/>
              <a:ext cx="1376285" cy="631793"/>
              <a:chOff x="5122025" y="525814"/>
              <a:chExt cx="2020976" cy="927740"/>
            </a:xfrm>
          </p:grpSpPr>
          <p:sp>
            <p:nvSpPr>
              <p:cNvPr id="37" name="文本框 46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endParaRPr lang="zh-CN" altLang="en-US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endParaRPr lang="zh-CN" altLang="en-US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4855107" y="2209595"/>
            <a:ext cx="1376524" cy="1553067"/>
            <a:chOff x="4854264" y="2208865"/>
            <a:chExt cx="1376285" cy="1552797"/>
          </a:xfrm>
        </p:grpSpPr>
        <p:sp>
          <p:nvSpPr>
            <p:cNvPr id="40" name="星形: 七角 39"/>
            <p:cNvSpPr/>
            <p:nvPr/>
          </p:nvSpPr>
          <p:spPr>
            <a:xfrm>
              <a:off x="5174233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rgbClr val="0E589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" name="任意多边形: 形状 40"/>
            <p:cNvSpPr/>
            <p:nvPr/>
          </p:nvSpPr>
          <p:spPr bwMode="auto">
            <a:xfrm>
              <a:off x="5448993" y="2389901"/>
              <a:ext cx="186827" cy="362302"/>
            </a:xfrm>
            <a:custGeom>
              <a:avLst/>
              <a:gdLst>
                <a:gd name="connsiteX0" fmla="*/ 159127 w 313668"/>
                <a:gd name="connsiteY0" fmla="*/ 411396 h 608274"/>
                <a:gd name="connsiteX1" fmla="*/ 159127 w 313668"/>
                <a:gd name="connsiteY1" fmla="*/ 577440 h 608274"/>
                <a:gd name="connsiteX2" fmla="*/ 128336 w 313668"/>
                <a:gd name="connsiteY2" fmla="*/ 608274 h 608274"/>
                <a:gd name="connsiteX3" fmla="*/ 97453 w 313668"/>
                <a:gd name="connsiteY3" fmla="*/ 577440 h 608274"/>
                <a:gd name="connsiteX4" fmla="*/ 97453 w 313668"/>
                <a:gd name="connsiteY4" fmla="*/ 458706 h 608274"/>
                <a:gd name="connsiteX5" fmla="*/ 128221 w 313668"/>
                <a:gd name="connsiteY5" fmla="*/ 306395 h 608274"/>
                <a:gd name="connsiteX6" fmla="*/ 168122 w 313668"/>
                <a:gd name="connsiteY6" fmla="*/ 358410 h 608274"/>
                <a:gd name="connsiteX7" fmla="*/ 171347 w 313668"/>
                <a:gd name="connsiteY7" fmla="*/ 370377 h 608274"/>
                <a:gd name="connsiteX8" fmla="*/ 165173 w 313668"/>
                <a:gd name="connsiteY8" fmla="*/ 381149 h 608274"/>
                <a:gd name="connsiteX9" fmla="*/ 71917 w 313668"/>
                <a:gd name="connsiteY9" fmla="*/ 452588 h 608274"/>
                <a:gd name="connsiteX10" fmla="*/ 62057 w 313668"/>
                <a:gd name="connsiteY10" fmla="*/ 455994 h 608274"/>
                <a:gd name="connsiteX11" fmla="*/ 49156 w 313668"/>
                <a:gd name="connsiteY11" fmla="*/ 449642 h 608274"/>
                <a:gd name="connsiteX12" fmla="*/ 3357 w 313668"/>
                <a:gd name="connsiteY12" fmla="*/ 390079 h 608274"/>
                <a:gd name="connsiteX13" fmla="*/ 132 w 313668"/>
                <a:gd name="connsiteY13" fmla="*/ 378019 h 608274"/>
                <a:gd name="connsiteX14" fmla="*/ 6398 w 313668"/>
                <a:gd name="connsiteY14" fmla="*/ 367339 h 608274"/>
                <a:gd name="connsiteX15" fmla="*/ 9162 w 313668"/>
                <a:gd name="connsiteY15" fmla="*/ 365130 h 608274"/>
                <a:gd name="connsiteX16" fmla="*/ 43904 w 313668"/>
                <a:gd name="connsiteY16" fmla="*/ 407754 h 608274"/>
                <a:gd name="connsiteX17" fmla="*/ 59661 w 313668"/>
                <a:gd name="connsiteY17" fmla="*/ 410240 h 608274"/>
                <a:gd name="connsiteX18" fmla="*/ 107948 w 313668"/>
                <a:gd name="connsiteY18" fmla="*/ 375165 h 608274"/>
                <a:gd name="connsiteX19" fmla="*/ 126009 w 313668"/>
                <a:gd name="connsiteY19" fmla="*/ 319836 h 608274"/>
                <a:gd name="connsiteX20" fmla="*/ 128221 w 313668"/>
                <a:gd name="connsiteY20" fmla="*/ 306395 h 608274"/>
                <a:gd name="connsiteX21" fmla="*/ 163534 w 313668"/>
                <a:gd name="connsiteY21" fmla="*/ 163741 h 608274"/>
                <a:gd name="connsiteX22" fmla="*/ 160861 w 313668"/>
                <a:gd name="connsiteY22" fmla="*/ 166411 h 608274"/>
                <a:gd name="connsiteX23" fmla="*/ 160861 w 313668"/>
                <a:gd name="connsiteY23" fmla="*/ 185098 h 608274"/>
                <a:gd name="connsiteX24" fmla="*/ 163534 w 313668"/>
                <a:gd name="connsiteY24" fmla="*/ 187767 h 608274"/>
                <a:gd name="connsiteX25" fmla="*/ 179484 w 313668"/>
                <a:gd name="connsiteY25" fmla="*/ 187767 h 608274"/>
                <a:gd name="connsiteX26" fmla="*/ 182157 w 313668"/>
                <a:gd name="connsiteY26" fmla="*/ 185098 h 608274"/>
                <a:gd name="connsiteX27" fmla="*/ 182157 w 313668"/>
                <a:gd name="connsiteY27" fmla="*/ 166411 h 608274"/>
                <a:gd name="connsiteX28" fmla="*/ 179484 w 313668"/>
                <a:gd name="connsiteY28" fmla="*/ 163741 h 608274"/>
                <a:gd name="connsiteX29" fmla="*/ 131358 w 313668"/>
                <a:gd name="connsiteY29" fmla="*/ 155456 h 608274"/>
                <a:gd name="connsiteX30" fmla="*/ 211383 w 313668"/>
                <a:gd name="connsiteY30" fmla="*/ 155456 h 608274"/>
                <a:gd name="connsiteX31" fmla="*/ 260338 w 313668"/>
                <a:gd name="connsiteY31" fmla="*/ 190989 h 608274"/>
                <a:gd name="connsiteX32" fmla="*/ 312151 w 313668"/>
                <a:gd name="connsiteY32" fmla="*/ 350060 h 608274"/>
                <a:gd name="connsiteX33" fmla="*/ 292606 w 313668"/>
                <a:gd name="connsiteY33" fmla="*/ 388447 h 608274"/>
                <a:gd name="connsiteX34" fmla="*/ 283110 w 313668"/>
                <a:gd name="connsiteY34" fmla="*/ 389920 h 608274"/>
                <a:gd name="connsiteX35" fmla="*/ 254069 w 313668"/>
                <a:gd name="connsiteY35" fmla="*/ 368931 h 608274"/>
                <a:gd name="connsiteX36" fmla="*/ 245310 w 313668"/>
                <a:gd name="connsiteY36" fmla="*/ 341867 h 608274"/>
                <a:gd name="connsiteX37" fmla="*/ 245310 w 313668"/>
                <a:gd name="connsiteY37" fmla="*/ 383108 h 608274"/>
                <a:gd name="connsiteX38" fmla="*/ 245310 w 313668"/>
                <a:gd name="connsiteY38" fmla="*/ 577436 h 608274"/>
                <a:gd name="connsiteX39" fmla="*/ 214425 w 313668"/>
                <a:gd name="connsiteY39" fmla="*/ 608274 h 608274"/>
                <a:gd name="connsiteX40" fmla="*/ 183540 w 313668"/>
                <a:gd name="connsiteY40" fmla="*/ 577436 h 608274"/>
                <a:gd name="connsiteX41" fmla="*/ 183540 w 313668"/>
                <a:gd name="connsiteY41" fmla="*/ 391301 h 608274"/>
                <a:gd name="connsiteX42" fmla="*/ 191561 w 313668"/>
                <a:gd name="connsiteY42" fmla="*/ 373074 h 608274"/>
                <a:gd name="connsiteX43" fmla="*/ 184278 w 313668"/>
                <a:gd name="connsiteY43" fmla="*/ 346102 h 608274"/>
                <a:gd name="connsiteX44" fmla="*/ 181789 w 313668"/>
                <a:gd name="connsiteY44" fmla="*/ 342788 h 608274"/>
                <a:gd name="connsiteX45" fmla="*/ 197646 w 313668"/>
                <a:gd name="connsiteY45" fmla="*/ 323825 h 608274"/>
                <a:gd name="connsiteX46" fmla="*/ 201242 w 313668"/>
                <a:gd name="connsiteY46" fmla="*/ 310661 h 608274"/>
                <a:gd name="connsiteX47" fmla="*/ 185015 w 313668"/>
                <a:gd name="connsiteY47" fmla="*/ 216396 h 608274"/>
                <a:gd name="connsiteX48" fmla="*/ 182526 w 313668"/>
                <a:gd name="connsiteY48" fmla="*/ 201760 h 608274"/>
                <a:gd name="connsiteX49" fmla="*/ 179853 w 313668"/>
                <a:gd name="connsiteY49" fmla="*/ 199550 h 608274"/>
                <a:gd name="connsiteX50" fmla="*/ 162797 w 313668"/>
                <a:gd name="connsiteY50" fmla="*/ 199550 h 608274"/>
                <a:gd name="connsiteX51" fmla="*/ 160123 w 313668"/>
                <a:gd name="connsiteY51" fmla="*/ 201760 h 608274"/>
                <a:gd name="connsiteX52" fmla="*/ 157634 w 313668"/>
                <a:gd name="connsiteY52" fmla="*/ 216396 h 608274"/>
                <a:gd name="connsiteX53" fmla="*/ 144266 w 313668"/>
                <a:gd name="connsiteY53" fmla="*/ 293999 h 608274"/>
                <a:gd name="connsiteX54" fmla="*/ 138550 w 313668"/>
                <a:gd name="connsiteY54" fmla="*/ 286450 h 608274"/>
                <a:gd name="connsiteX55" fmla="*/ 119650 w 313668"/>
                <a:gd name="connsiteY55" fmla="*/ 273747 h 608274"/>
                <a:gd name="connsiteX56" fmla="*/ 119189 w 313668"/>
                <a:gd name="connsiteY56" fmla="*/ 275127 h 608274"/>
                <a:gd name="connsiteX57" fmla="*/ 88580 w 313668"/>
                <a:gd name="connsiteY57" fmla="*/ 368931 h 608274"/>
                <a:gd name="connsiteX58" fmla="*/ 50135 w 313668"/>
                <a:gd name="connsiteY58" fmla="*/ 388447 h 608274"/>
                <a:gd name="connsiteX59" fmla="*/ 30590 w 313668"/>
                <a:gd name="connsiteY59" fmla="*/ 350060 h 608274"/>
                <a:gd name="connsiteX60" fmla="*/ 61107 w 313668"/>
                <a:gd name="connsiteY60" fmla="*/ 256256 h 608274"/>
                <a:gd name="connsiteX61" fmla="*/ 82403 w 313668"/>
                <a:gd name="connsiteY61" fmla="*/ 190989 h 608274"/>
                <a:gd name="connsiteX62" fmla="*/ 131358 w 313668"/>
                <a:gd name="connsiteY62" fmla="*/ 155456 h 608274"/>
                <a:gd name="connsiteX63" fmla="*/ 171336 w 313668"/>
                <a:gd name="connsiteY63" fmla="*/ 0 h 608274"/>
                <a:gd name="connsiteX64" fmla="*/ 238585 w 313668"/>
                <a:gd name="connsiteY64" fmla="*/ 67108 h 608274"/>
                <a:gd name="connsiteX65" fmla="*/ 171336 w 313668"/>
                <a:gd name="connsiteY65" fmla="*/ 134216 h 608274"/>
                <a:gd name="connsiteX66" fmla="*/ 104087 w 313668"/>
                <a:gd name="connsiteY66" fmla="*/ 67108 h 608274"/>
                <a:gd name="connsiteX67" fmla="*/ 171336 w 313668"/>
                <a:gd name="connsiteY67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13668" h="608274">
                  <a:moveTo>
                    <a:pt x="159127" y="411396"/>
                  </a:moveTo>
                  <a:lnTo>
                    <a:pt x="159127" y="577440"/>
                  </a:lnTo>
                  <a:cubicBezTo>
                    <a:pt x="159127" y="594468"/>
                    <a:pt x="145391" y="608274"/>
                    <a:pt x="128336" y="608274"/>
                  </a:cubicBezTo>
                  <a:cubicBezTo>
                    <a:pt x="111282" y="608274"/>
                    <a:pt x="97453" y="594468"/>
                    <a:pt x="97453" y="577440"/>
                  </a:cubicBezTo>
                  <a:lnTo>
                    <a:pt x="97453" y="458706"/>
                  </a:lnTo>
                  <a:close/>
                  <a:moveTo>
                    <a:pt x="128221" y="306395"/>
                  </a:moveTo>
                  <a:lnTo>
                    <a:pt x="168122" y="358410"/>
                  </a:lnTo>
                  <a:cubicBezTo>
                    <a:pt x="170794" y="361816"/>
                    <a:pt x="171900" y="366143"/>
                    <a:pt x="171347" y="370377"/>
                  </a:cubicBezTo>
                  <a:cubicBezTo>
                    <a:pt x="170794" y="374612"/>
                    <a:pt x="168583" y="378479"/>
                    <a:pt x="165173" y="381149"/>
                  </a:cubicBezTo>
                  <a:lnTo>
                    <a:pt x="71917" y="452588"/>
                  </a:lnTo>
                  <a:cubicBezTo>
                    <a:pt x="68968" y="454889"/>
                    <a:pt x="65467" y="455994"/>
                    <a:pt x="62057" y="455994"/>
                  </a:cubicBezTo>
                  <a:cubicBezTo>
                    <a:pt x="57173" y="455994"/>
                    <a:pt x="52289" y="453785"/>
                    <a:pt x="49156" y="449642"/>
                  </a:cubicBezTo>
                  <a:lnTo>
                    <a:pt x="3357" y="390079"/>
                  </a:lnTo>
                  <a:cubicBezTo>
                    <a:pt x="777" y="386672"/>
                    <a:pt x="-421" y="382345"/>
                    <a:pt x="132" y="378019"/>
                  </a:cubicBezTo>
                  <a:cubicBezTo>
                    <a:pt x="685" y="373784"/>
                    <a:pt x="2988" y="369917"/>
                    <a:pt x="6398" y="367339"/>
                  </a:cubicBezTo>
                  <a:lnTo>
                    <a:pt x="9162" y="365130"/>
                  </a:lnTo>
                  <a:cubicBezTo>
                    <a:pt x="11374" y="384279"/>
                    <a:pt x="24367" y="401402"/>
                    <a:pt x="43904" y="407754"/>
                  </a:cubicBezTo>
                  <a:cubicBezTo>
                    <a:pt x="49064" y="409411"/>
                    <a:pt x="54409" y="410240"/>
                    <a:pt x="59661" y="410240"/>
                  </a:cubicBezTo>
                  <a:cubicBezTo>
                    <a:pt x="81040" y="410240"/>
                    <a:pt x="100945" y="396615"/>
                    <a:pt x="107948" y="375165"/>
                  </a:cubicBezTo>
                  <a:lnTo>
                    <a:pt x="126009" y="319836"/>
                  </a:lnTo>
                  <a:cubicBezTo>
                    <a:pt x="127484" y="315325"/>
                    <a:pt x="128037" y="310906"/>
                    <a:pt x="128221" y="306395"/>
                  </a:cubicBezTo>
                  <a:close/>
                  <a:moveTo>
                    <a:pt x="163534" y="163741"/>
                  </a:moveTo>
                  <a:cubicBezTo>
                    <a:pt x="162059" y="163741"/>
                    <a:pt x="160861" y="164938"/>
                    <a:pt x="160861" y="166411"/>
                  </a:cubicBezTo>
                  <a:lnTo>
                    <a:pt x="160861" y="185098"/>
                  </a:lnTo>
                  <a:cubicBezTo>
                    <a:pt x="160861" y="186571"/>
                    <a:pt x="162059" y="187767"/>
                    <a:pt x="163534" y="187767"/>
                  </a:cubicBezTo>
                  <a:lnTo>
                    <a:pt x="179484" y="187767"/>
                  </a:lnTo>
                  <a:cubicBezTo>
                    <a:pt x="180959" y="187767"/>
                    <a:pt x="182157" y="186571"/>
                    <a:pt x="182157" y="185098"/>
                  </a:cubicBezTo>
                  <a:lnTo>
                    <a:pt x="182157" y="166411"/>
                  </a:lnTo>
                  <a:cubicBezTo>
                    <a:pt x="182157" y="164938"/>
                    <a:pt x="180959" y="163741"/>
                    <a:pt x="179484" y="163741"/>
                  </a:cubicBezTo>
                  <a:close/>
                  <a:moveTo>
                    <a:pt x="131358" y="155456"/>
                  </a:moveTo>
                  <a:lnTo>
                    <a:pt x="211383" y="155456"/>
                  </a:lnTo>
                  <a:cubicBezTo>
                    <a:pt x="233694" y="155456"/>
                    <a:pt x="253424" y="169725"/>
                    <a:pt x="260338" y="190989"/>
                  </a:cubicBezTo>
                  <a:lnTo>
                    <a:pt x="312151" y="350060"/>
                  </a:lnTo>
                  <a:cubicBezTo>
                    <a:pt x="317406" y="366078"/>
                    <a:pt x="308556" y="383292"/>
                    <a:pt x="292606" y="388447"/>
                  </a:cubicBezTo>
                  <a:cubicBezTo>
                    <a:pt x="289471" y="389460"/>
                    <a:pt x="286245" y="389920"/>
                    <a:pt x="283110" y="389920"/>
                  </a:cubicBezTo>
                  <a:cubicBezTo>
                    <a:pt x="270295" y="389920"/>
                    <a:pt x="258310" y="381819"/>
                    <a:pt x="254069" y="368931"/>
                  </a:cubicBezTo>
                  <a:lnTo>
                    <a:pt x="245310" y="341867"/>
                  </a:lnTo>
                  <a:lnTo>
                    <a:pt x="245310" y="383108"/>
                  </a:lnTo>
                  <a:lnTo>
                    <a:pt x="245310" y="577436"/>
                  </a:lnTo>
                  <a:cubicBezTo>
                    <a:pt x="245310" y="594466"/>
                    <a:pt x="231481" y="608274"/>
                    <a:pt x="214425" y="608274"/>
                  </a:cubicBezTo>
                  <a:cubicBezTo>
                    <a:pt x="197369" y="608274"/>
                    <a:pt x="183540" y="594466"/>
                    <a:pt x="183540" y="577436"/>
                  </a:cubicBezTo>
                  <a:lnTo>
                    <a:pt x="183540" y="391301"/>
                  </a:lnTo>
                  <a:cubicBezTo>
                    <a:pt x="187873" y="386146"/>
                    <a:pt x="190639" y="379886"/>
                    <a:pt x="191561" y="373074"/>
                  </a:cubicBezTo>
                  <a:cubicBezTo>
                    <a:pt x="192852" y="363316"/>
                    <a:pt x="190271" y="353742"/>
                    <a:pt x="184278" y="346102"/>
                  </a:cubicBezTo>
                  <a:lnTo>
                    <a:pt x="181789" y="342788"/>
                  </a:lnTo>
                  <a:lnTo>
                    <a:pt x="197646" y="323825"/>
                  </a:lnTo>
                  <a:cubicBezTo>
                    <a:pt x="200688" y="320142"/>
                    <a:pt x="201979" y="315355"/>
                    <a:pt x="201242" y="310661"/>
                  </a:cubicBezTo>
                  <a:lnTo>
                    <a:pt x="185015" y="216396"/>
                  </a:lnTo>
                  <a:lnTo>
                    <a:pt x="182526" y="201760"/>
                  </a:lnTo>
                  <a:cubicBezTo>
                    <a:pt x="182250" y="200471"/>
                    <a:pt x="181143" y="199550"/>
                    <a:pt x="179853" y="199550"/>
                  </a:cubicBezTo>
                  <a:lnTo>
                    <a:pt x="162797" y="199550"/>
                  </a:lnTo>
                  <a:cubicBezTo>
                    <a:pt x="161506" y="199550"/>
                    <a:pt x="160400" y="200471"/>
                    <a:pt x="160123" y="201760"/>
                  </a:cubicBezTo>
                  <a:lnTo>
                    <a:pt x="157634" y="216396"/>
                  </a:lnTo>
                  <a:lnTo>
                    <a:pt x="144266" y="293999"/>
                  </a:lnTo>
                  <a:lnTo>
                    <a:pt x="138550" y="286450"/>
                  </a:lnTo>
                  <a:cubicBezTo>
                    <a:pt x="133663" y="280191"/>
                    <a:pt x="127025" y="275864"/>
                    <a:pt x="119650" y="273747"/>
                  </a:cubicBezTo>
                  <a:lnTo>
                    <a:pt x="119189" y="275127"/>
                  </a:lnTo>
                  <a:lnTo>
                    <a:pt x="88580" y="368931"/>
                  </a:lnTo>
                  <a:cubicBezTo>
                    <a:pt x="83418" y="384949"/>
                    <a:pt x="66177" y="393694"/>
                    <a:pt x="50135" y="388447"/>
                  </a:cubicBezTo>
                  <a:cubicBezTo>
                    <a:pt x="34094" y="383200"/>
                    <a:pt x="25335" y="366078"/>
                    <a:pt x="30590" y="350060"/>
                  </a:cubicBezTo>
                  <a:lnTo>
                    <a:pt x="61107" y="256256"/>
                  </a:lnTo>
                  <a:lnTo>
                    <a:pt x="82403" y="190989"/>
                  </a:lnTo>
                  <a:cubicBezTo>
                    <a:pt x="89318" y="169725"/>
                    <a:pt x="108955" y="155456"/>
                    <a:pt x="131358" y="155456"/>
                  </a:cubicBezTo>
                  <a:close/>
                  <a:moveTo>
                    <a:pt x="171336" y="0"/>
                  </a:moveTo>
                  <a:cubicBezTo>
                    <a:pt x="208477" y="0"/>
                    <a:pt x="238585" y="30045"/>
                    <a:pt x="238585" y="67108"/>
                  </a:cubicBezTo>
                  <a:cubicBezTo>
                    <a:pt x="238585" y="104171"/>
                    <a:pt x="208477" y="134216"/>
                    <a:pt x="171336" y="134216"/>
                  </a:cubicBezTo>
                  <a:cubicBezTo>
                    <a:pt x="134195" y="134216"/>
                    <a:pt x="104087" y="104171"/>
                    <a:pt x="104087" y="67108"/>
                  </a:cubicBezTo>
                  <a:cubicBezTo>
                    <a:pt x="104087" y="30045"/>
                    <a:pt x="134195" y="0"/>
                    <a:pt x="1713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4854264" y="3129869"/>
              <a:ext cx="1376285" cy="631793"/>
              <a:chOff x="5122025" y="525814"/>
              <a:chExt cx="2020976" cy="927740"/>
            </a:xfrm>
          </p:grpSpPr>
          <p:sp>
            <p:nvSpPr>
              <p:cNvPr id="43" name="文本框 44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endParaRPr lang="zh-CN" altLang="en-US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r>
                  <a:rPr lang="zh-CN" altLang="en-US" sz="14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垃圾分拣路径规划</a:t>
                </a: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6778291" y="2209595"/>
            <a:ext cx="1376524" cy="1553067"/>
            <a:chOff x="6777114" y="2208865"/>
            <a:chExt cx="1376285" cy="1552797"/>
          </a:xfrm>
        </p:grpSpPr>
        <p:sp>
          <p:nvSpPr>
            <p:cNvPr id="46" name="星形: 七角 45"/>
            <p:cNvSpPr/>
            <p:nvPr/>
          </p:nvSpPr>
          <p:spPr>
            <a:xfrm>
              <a:off x="7103070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7" name="任意多边形: 形状 46"/>
            <p:cNvSpPr/>
            <p:nvPr/>
          </p:nvSpPr>
          <p:spPr bwMode="auto">
            <a:xfrm>
              <a:off x="7250512" y="2366989"/>
              <a:ext cx="429489" cy="408124"/>
            </a:xfrm>
            <a:custGeom>
              <a:avLst/>
              <a:gdLst>
                <a:gd name="T0" fmla="*/ 374 w 723"/>
                <a:gd name="T1" fmla="*/ 21 h 688"/>
                <a:gd name="T2" fmla="*/ 425 w 723"/>
                <a:gd name="T3" fmla="*/ 232 h 688"/>
                <a:gd name="T4" fmla="*/ 477 w 723"/>
                <a:gd name="T5" fmla="*/ 270 h 688"/>
                <a:gd name="T6" fmla="*/ 698 w 723"/>
                <a:gd name="T7" fmla="*/ 256 h 688"/>
                <a:gd name="T8" fmla="*/ 706 w 723"/>
                <a:gd name="T9" fmla="*/ 280 h 688"/>
                <a:gd name="T10" fmla="*/ 524 w 723"/>
                <a:gd name="T11" fmla="*/ 388 h 688"/>
                <a:gd name="T12" fmla="*/ 504 w 723"/>
                <a:gd name="T13" fmla="*/ 450 h 688"/>
                <a:gd name="T14" fmla="*/ 582 w 723"/>
                <a:gd name="T15" fmla="*/ 661 h 688"/>
                <a:gd name="T16" fmla="*/ 562 w 723"/>
                <a:gd name="T17" fmla="*/ 675 h 688"/>
                <a:gd name="T18" fmla="*/ 394 w 723"/>
                <a:gd name="T19" fmla="*/ 527 h 688"/>
                <a:gd name="T20" fmla="*/ 329 w 723"/>
                <a:gd name="T21" fmla="*/ 527 h 688"/>
                <a:gd name="T22" fmla="*/ 161 w 723"/>
                <a:gd name="T23" fmla="*/ 675 h 688"/>
                <a:gd name="T24" fmla="*/ 141 w 723"/>
                <a:gd name="T25" fmla="*/ 661 h 688"/>
                <a:gd name="T26" fmla="*/ 219 w 723"/>
                <a:gd name="T27" fmla="*/ 450 h 688"/>
                <a:gd name="T28" fmla="*/ 199 w 723"/>
                <a:gd name="T29" fmla="*/ 388 h 688"/>
                <a:gd name="T30" fmla="*/ 17 w 723"/>
                <a:gd name="T31" fmla="*/ 280 h 688"/>
                <a:gd name="T32" fmla="*/ 25 w 723"/>
                <a:gd name="T33" fmla="*/ 256 h 688"/>
                <a:gd name="T34" fmla="*/ 246 w 723"/>
                <a:gd name="T35" fmla="*/ 270 h 688"/>
                <a:gd name="T36" fmla="*/ 298 w 723"/>
                <a:gd name="T37" fmla="*/ 232 h 688"/>
                <a:gd name="T38" fmla="*/ 349 w 723"/>
                <a:gd name="T39" fmla="*/ 21 h 688"/>
                <a:gd name="T40" fmla="*/ 374 w 723"/>
                <a:gd name="T41" fmla="*/ 2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3" h="688">
                  <a:moveTo>
                    <a:pt x="374" y="21"/>
                  </a:moveTo>
                  <a:lnTo>
                    <a:pt x="425" y="232"/>
                  </a:lnTo>
                  <a:cubicBezTo>
                    <a:pt x="431" y="253"/>
                    <a:pt x="455" y="270"/>
                    <a:pt x="477" y="270"/>
                  </a:cubicBezTo>
                  <a:lnTo>
                    <a:pt x="698" y="256"/>
                  </a:lnTo>
                  <a:cubicBezTo>
                    <a:pt x="720" y="256"/>
                    <a:pt x="723" y="267"/>
                    <a:pt x="706" y="280"/>
                  </a:cubicBezTo>
                  <a:lnTo>
                    <a:pt x="524" y="388"/>
                  </a:lnTo>
                  <a:cubicBezTo>
                    <a:pt x="506" y="401"/>
                    <a:pt x="497" y="429"/>
                    <a:pt x="504" y="450"/>
                  </a:cubicBezTo>
                  <a:lnTo>
                    <a:pt x="582" y="661"/>
                  </a:lnTo>
                  <a:cubicBezTo>
                    <a:pt x="589" y="682"/>
                    <a:pt x="580" y="688"/>
                    <a:pt x="562" y="675"/>
                  </a:cubicBezTo>
                  <a:lnTo>
                    <a:pt x="394" y="527"/>
                  </a:lnTo>
                  <a:cubicBezTo>
                    <a:pt x="376" y="514"/>
                    <a:pt x="347" y="514"/>
                    <a:pt x="329" y="527"/>
                  </a:cubicBezTo>
                  <a:lnTo>
                    <a:pt x="161" y="675"/>
                  </a:lnTo>
                  <a:cubicBezTo>
                    <a:pt x="143" y="688"/>
                    <a:pt x="134" y="682"/>
                    <a:pt x="141" y="661"/>
                  </a:cubicBezTo>
                  <a:lnTo>
                    <a:pt x="219" y="450"/>
                  </a:lnTo>
                  <a:cubicBezTo>
                    <a:pt x="226" y="429"/>
                    <a:pt x="217" y="401"/>
                    <a:pt x="199" y="388"/>
                  </a:cubicBezTo>
                  <a:lnTo>
                    <a:pt x="17" y="280"/>
                  </a:lnTo>
                  <a:cubicBezTo>
                    <a:pt x="0" y="267"/>
                    <a:pt x="3" y="256"/>
                    <a:pt x="25" y="256"/>
                  </a:cubicBezTo>
                  <a:lnTo>
                    <a:pt x="246" y="270"/>
                  </a:lnTo>
                  <a:cubicBezTo>
                    <a:pt x="268" y="270"/>
                    <a:pt x="291" y="253"/>
                    <a:pt x="298" y="232"/>
                  </a:cubicBezTo>
                  <a:lnTo>
                    <a:pt x="349" y="21"/>
                  </a:lnTo>
                  <a:cubicBezTo>
                    <a:pt x="356" y="0"/>
                    <a:pt x="367" y="0"/>
                    <a:pt x="374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6777114" y="3129869"/>
              <a:ext cx="1376285" cy="631793"/>
              <a:chOff x="5122025" y="525814"/>
              <a:chExt cx="2020976" cy="927740"/>
            </a:xfrm>
          </p:grpSpPr>
          <p:sp>
            <p:nvSpPr>
              <p:cNvPr id="49" name="文本框 42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endParaRPr lang="zh-CN" altLang="en-US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r>
                  <a:rPr lang="zh-CN" altLang="en-US" sz="14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协同控制规划</a:t>
                </a:r>
              </a:p>
            </p:txBody>
          </p:sp>
        </p:grpSp>
      </p:grpSp>
      <p:sp>
        <p:nvSpPr>
          <p:cNvPr id="18" name="矩形: 圆角 17"/>
          <p:cNvSpPr/>
          <p:nvPr/>
        </p:nvSpPr>
        <p:spPr>
          <a:xfrm>
            <a:off x="3616154" y="1367257"/>
            <a:ext cx="1916815" cy="584683"/>
          </a:xfrm>
          <a:prstGeom prst="roundRect">
            <a:avLst>
              <a:gd name="adj" fmla="val 24861"/>
            </a:avLst>
          </a:prstGeom>
          <a:solidFill>
            <a:schemeClr val="bg1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 defTabSz="914400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垃圾分拣</a:t>
            </a:r>
          </a:p>
        </p:txBody>
      </p:sp>
      <p:sp>
        <p:nvSpPr>
          <p:cNvPr id="30" name="矩形 29"/>
          <p:cNvSpPr/>
          <p:nvPr/>
        </p:nvSpPr>
        <p:spPr>
          <a:xfrm>
            <a:off x="2926287" y="3134496"/>
            <a:ext cx="1376524" cy="221643"/>
          </a:xfrm>
          <a:prstGeom prst="rect">
            <a:avLst/>
          </a:prstGeom>
        </p:spPr>
        <p:txBody>
          <a:bodyPr wrap="none" lIns="0" tIns="0" rIns="0" bIns="0" anchor="ctr" anchorCtr="1">
            <a:noAutofit/>
          </a:bodyPr>
          <a:lstStyle/>
          <a:p>
            <a:pPr algn="ctr" defTabSz="914400">
              <a:defRPr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垃圾分拣机械臂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175" y="1072127"/>
            <a:ext cx="5141883" cy="2999432"/>
          </a:xfrm>
          <a:prstGeom prst="rect">
            <a:avLst/>
          </a:prstGeom>
        </p:spPr>
      </p:pic>
      <p:sp>
        <p:nvSpPr>
          <p:cNvPr id="51" name="TextBox 11"/>
          <p:cNvSpPr txBox="1"/>
          <p:nvPr/>
        </p:nvSpPr>
        <p:spPr>
          <a:xfrm>
            <a:off x="263845" y="219199"/>
            <a:ext cx="17315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项目展望</a:t>
            </a:r>
          </a:p>
          <a:p>
            <a:pPr marL="0" lvl="1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Further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Development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五角星 100"/>
          <p:cNvSpPr/>
          <p:nvPr/>
        </p:nvSpPr>
        <p:spPr>
          <a:xfrm>
            <a:off x="2052278" y="1738908"/>
            <a:ext cx="2165434" cy="2165727"/>
          </a:xfrm>
          <a:prstGeom prst="star5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" name="组合 101"/>
          <p:cNvGrpSpPr/>
          <p:nvPr/>
        </p:nvGrpSpPr>
        <p:grpSpPr>
          <a:xfrm>
            <a:off x="2695313" y="2497184"/>
            <a:ext cx="862602" cy="864465"/>
            <a:chOff x="3002268" y="2879804"/>
            <a:chExt cx="775207" cy="776777"/>
          </a:xfrm>
        </p:grpSpPr>
        <p:sp>
          <p:nvSpPr>
            <p:cNvPr id="198" name="椭圆 80"/>
            <p:cNvSpPr/>
            <p:nvPr/>
          </p:nvSpPr>
          <p:spPr bwMode="auto">
            <a:xfrm>
              <a:off x="3002268" y="2879804"/>
              <a:ext cx="775207" cy="77677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300" kern="0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6" name="TextBox 65"/>
            <p:cNvSpPr txBox="1"/>
            <p:nvPr/>
          </p:nvSpPr>
          <p:spPr>
            <a:xfrm>
              <a:off x="3008156" y="3020617"/>
              <a:ext cx="739230" cy="4701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垃圾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/>
              </a:r>
              <a:b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识别</a:t>
              </a:r>
            </a:p>
          </p:txBody>
        </p:sp>
      </p:grpSp>
      <p:grpSp>
        <p:nvGrpSpPr>
          <p:cNvPr id="6" name="组合 102"/>
          <p:cNvGrpSpPr/>
          <p:nvPr/>
        </p:nvGrpSpPr>
        <p:grpSpPr>
          <a:xfrm>
            <a:off x="2875031" y="1307954"/>
            <a:ext cx="524529" cy="525663"/>
            <a:chOff x="3002267" y="2879803"/>
            <a:chExt cx="775207" cy="776778"/>
          </a:xfrm>
        </p:grpSpPr>
        <p:sp>
          <p:nvSpPr>
            <p:cNvPr id="140" name="椭圆 80"/>
            <p:cNvSpPr/>
            <p:nvPr/>
          </p:nvSpPr>
          <p:spPr bwMode="auto">
            <a:xfrm>
              <a:off x="3002267" y="2879803"/>
              <a:ext cx="775207" cy="776778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300" kern="0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38" name="TextBox 59"/>
            <p:cNvSpPr txBox="1"/>
            <p:nvPr/>
          </p:nvSpPr>
          <p:spPr>
            <a:xfrm>
              <a:off x="3021853" y="3001038"/>
              <a:ext cx="739230" cy="591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01</a:t>
              </a:r>
              <a:endPara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9" name="组合 103"/>
          <p:cNvGrpSpPr/>
          <p:nvPr/>
        </p:nvGrpSpPr>
        <p:grpSpPr>
          <a:xfrm>
            <a:off x="4130960" y="2294952"/>
            <a:ext cx="524529" cy="525663"/>
            <a:chOff x="3002267" y="2879805"/>
            <a:chExt cx="775207" cy="776779"/>
          </a:xfrm>
        </p:grpSpPr>
        <p:sp>
          <p:nvSpPr>
            <p:cNvPr id="134" name="椭圆 80"/>
            <p:cNvSpPr/>
            <p:nvPr/>
          </p:nvSpPr>
          <p:spPr bwMode="auto">
            <a:xfrm>
              <a:off x="3002267" y="2879805"/>
              <a:ext cx="775207" cy="776779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300" kern="0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32" name="TextBox 53"/>
            <p:cNvSpPr txBox="1"/>
            <p:nvPr/>
          </p:nvSpPr>
          <p:spPr>
            <a:xfrm>
              <a:off x="3021853" y="2989777"/>
              <a:ext cx="739230" cy="591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02</a:t>
              </a:r>
              <a:endPara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2" name="组合 104"/>
          <p:cNvGrpSpPr/>
          <p:nvPr/>
        </p:nvGrpSpPr>
        <p:grpSpPr>
          <a:xfrm>
            <a:off x="1654647" y="2282233"/>
            <a:ext cx="524529" cy="525663"/>
            <a:chOff x="3002267" y="2879807"/>
            <a:chExt cx="775207" cy="776779"/>
          </a:xfrm>
        </p:grpSpPr>
        <p:sp>
          <p:nvSpPr>
            <p:cNvPr id="128" name="椭圆 80"/>
            <p:cNvSpPr/>
            <p:nvPr/>
          </p:nvSpPr>
          <p:spPr bwMode="auto">
            <a:xfrm>
              <a:off x="3002267" y="2879807"/>
              <a:ext cx="775207" cy="776779"/>
            </a:xfrm>
            <a:prstGeom prst="ellipse">
              <a:avLst/>
            </a:prstGeom>
            <a:solidFill>
              <a:schemeClr val="accent5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300" kern="0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26" name="TextBox 47"/>
            <p:cNvSpPr txBox="1"/>
            <p:nvPr/>
          </p:nvSpPr>
          <p:spPr>
            <a:xfrm>
              <a:off x="3021853" y="2989776"/>
              <a:ext cx="739230" cy="591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03</a:t>
              </a:r>
              <a:endPara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8" name="组合 105"/>
          <p:cNvGrpSpPr/>
          <p:nvPr/>
        </p:nvGrpSpPr>
        <p:grpSpPr>
          <a:xfrm>
            <a:off x="2139802" y="3744264"/>
            <a:ext cx="524529" cy="525663"/>
            <a:chOff x="3002266" y="2879803"/>
            <a:chExt cx="775207" cy="776778"/>
          </a:xfrm>
        </p:grpSpPr>
        <p:sp>
          <p:nvSpPr>
            <p:cNvPr id="122" name="椭圆 80"/>
            <p:cNvSpPr/>
            <p:nvPr/>
          </p:nvSpPr>
          <p:spPr bwMode="auto">
            <a:xfrm>
              <a:off x="3002266" y="2879803"/>
              <a:ext cx="775207" cy="776778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300" kern="0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20" name="TextBox 41"/>
            <p:cNvSpPr txBox="1"/>
            <p:nvPr/>
          </p:nvSpPr>
          <p:spPr>
            <a:xfrm>
              <a:off x="3021853" y="2989776"/>
              <a:ext cx="739230" cy="591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04</a:t>
              </a:r>
              <a:endPara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1" name="组合 106"/>
          <p:cNvGrpSpPr/>
          <p:nvPr/>
        </p:nvGrpSpPr>
        <p:grpSpPr>
          <a:xfrm>
            <a:off x="3646076" y="3744264"/>
            <a:ext cx="524529" cy="525663"/>
            <a:chOff x="3002264" y="2879803"/>
            <a:chExt cx="775207" cy="776778"/>
          </a:xfrm>
        </p:grpSpPr>
        <p:sp>
          <p:nvSpPr>
            <p:cNvPr id="116" name="椭圆 80"/>
            <p:cNvSpPr/>
            <p:nvPr/>
          </p:nvSpPr>
          <p:spPr bwMode="auto">
            <a:xfrm>
              <a:off x="3002264" y="2879803"/>
              <a:ext cx="775207" cy="776778"/>
            </a:xfrm>
            <a:prstGeom prst="ellipse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300" kern="0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14" name="TextBox 35"/>
            <p:cNvSpPr txBox="1"/>
            <p:nvPr/>
          </p:nvSpPr>
          <p:spPr>
            <a:xfrm>
              <a:off x="3021853" y="2989776"/>
              <a:ext cx="739230" cy="591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05</a:t>
              </a:r>
              <a:endPara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108" name="TextBox 29"/>
          <p:cNvSpPr txBox="1"/>
          <p:nvPr/>
        </p:nvSpPr>
        <p:spPr>
          <a:xfrm>
            <a:off x="1988058" y="14022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纸箱</a:t>
            </a:r>
          </a:p>
        </p:txBody>
      </p:sp>
      <p:sp>
        <p:nvSpPr>
          <p:cNvPr id="109" name="TextBox 30"/>
          <p:cNvSpPr txBox="1"/>
          <p:nvPr/>
        </p:nvSpPr>
        <p:spPr>
          <a:xfrm>
            <a:off x="4845681" y="241889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钢铁制品</a:t>
            </a:r>
          </a:p>
        </p:txBody>
      </p:sp>
      <p:sp>
        <p:nvSpPr>
          <p:cNvPr id="110" name="TextBox 31"/>
          <p:cNvSpPr txBox="1"/>
          <p:nvPr/>
        </p:nvSpPr>
        <p:spPr>
          <a:xfrm>
            <a:off x="4339004" y="3921186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其他可回收垃圾</a:t>
            </a:r>
          </a:p>
        </p:txBody>
      </p:sp>
      <p:sp>
        <p:nvSpPr>
          <p:cNvPr id="111" name="TextBox 32"/>
          <p:cNvSpPr txBox="1"/>
          <p:nvPr/>
        </p:nvSpPr>
        <p:spPr>
          <a:xfrm>
            <a:off x="628246" y="245237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塑料瓶</a:t>
            </a:r>
          </a:p>
        </p:txBody>
      </p:sp>
      <p:sp>
        <p:nvSpPr>
          <p:cNvPr id="112" name="TextBox 33"/>
          <p:cNvSpPr txBox="1"/>
          <p:nvPr/>
        </p:nvSpPr>
        <p:spPr>
          <a:xfrm>
            <a:off x="1138795" y="387133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易拉罐</a:t>
            </a:r>
          </a:p>
        </p:txBody>
      </p:sp>
      <p:sp>
        <p:nvSpPr>
          <p:cNvPr id="202" name="TextBox 71"/>
          <p:cNvSpPr txBox="1"/>
          <p:nvPr/>
        </p:nvSpPr>
        <p:spPr>
          <a:xfrm>
            <a:off x="6121457" y="2265478"/>
            <a:ext cx="25281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用户通过对周围的垃圾进行拍摄</a:t>
            </a:r>
            <a:r>
              <a:rPr lang="en-US" altLang="zh-CN" sz="10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,</a:t>
            </a: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 系统自动识别出可回收垃圾</a:t>
            </a:r>
            <a:r>
              <a:rPr lang="en-US" altLang="zh-CN" sz="10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,</a:t>
            </a: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 并给出一定的回收价格</a:t>
            </a:r>
            <a:endParaRPr lang="en-US" altLang="zh-CN" sz="10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25" name="组合 202"/>
          <p:cNvGrpSpPr/>
          <p:nvPr/>
        </p:nvGrpSpPr>
        <p:grpSpPr>
          <a:xfrm>
            <a:off x="5600888" y="1782354"/>
            <a:ext cx="3672570" cy="336524"/>
            <a:chOff x="4262932" y="746402"/>
            <a:chExt cx="1512705" cy="319506"/>
          </a:xfrm>
        </p:grpSpPr>
        <p:sp>
          <p:nvSpPr>
            <p:cNvPr id="207" name="圆角矩形 206"/>
            <p:cNvSpPr/>
            <p:nvPr/>
          </p:nvSpPr>
          <p:spPr>
            <a:xfrm>
              <a:off x="4516579" y="746402"/>
              <a:ext cx="1052212" cy="319506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kern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5" name="矩形 204"/>
            <p:cNvSpPr/>
            <p:nvPr/>
          </p:nvSpPr>
          <p:spPr>
            <a:xfrm>
              <a:off x="4262932" y="759599"/>
              <a:ext cx="1512705" cy="291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随手一拍 发现身边的垃圾</a:t>
              </a:r>
            </a:p>
          </p:txBody>
        </p:sp>
      </p:grpSp>
      <p:sp>
        <p:nvSpPr>
          <p:cNvPr id="30" name="TextBox 11"/>
          <p:cNvSpPr txBox="1"/>
          <p:nvPr/>
        </p:nvSpPr>
        <p:spPr>
          <a:xfrm>
            <a:off x="263845" y="219199"/>
            <a:ext cx="17315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项目展望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lvl="1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Further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Development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8" grpId="0"/>
      <p:bldP spid="109" grpId="0"/>
      <p:bldP spid="110" grpId="0"/>
      <p:bldP spid="111" grpId="0"/>
      <p:bldP spid="112" grpId="0"/>
      <p:bldP spid="20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09" y="1240313"/>
            <a:ext cx="4491873" cy="3013357"/>
          </a:xfrm>
          <a:prstGeom prst="rect">
            <a:avLst/>
          </a:prstGeom>
        </p:spPr>
      </p:pic>
      <p:sp>
        <p:nvSpPr>
          <p:cNvPr id="3" name="框架 2"/>
          <p:cNvSpPr/>
          <p:nvPr/>
        </p:nvSpPr>
        <p:spPr>
          <a:xfrm>
            <a:off x="1995409" y="1240313"/>
            <a:ext cx="720080" cy="16561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038255" y="870981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可回收垃圾 </a:t>
            </a:r>
            <a:r>
              <a:rPr kumimoji="1" lang="en-US" altLang="zh-CN" dirty="0"/>
              <a:t>0.5</a:t>
            </a:r>
            <a:r>
              <a:rPr kumimoji="1" lang="zh-CN" altLang="en-US" dirty="0"/>
              <a:t>元</a:t>
            </a:r>
          </a:p>
        </p:txBody>
      </p:sp>
      <p:sp>
        <p:nvSpPr>
          <p:cNvPr id="50" name="框架 49"/>
          <p:cNvSpPr/>
          <p:nvPr/>
        </p:nvSpPr>
        <p:spPr>
          <a:xfrm>
            <a:off x="5235768" y="2582134"/>
            <a:ext cx="1251513" cy="167153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113034" y="2256627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可回收垃圾 </a:t>
            </a:r>
            <a:r>
              <a:rPr kumimoji="1" lang="en-US" altLang="zh-CN" dirty="0"/>
              <a:t>0.5</a:t>
            </a:r>
            <a:r>
              <a:rPr kumimoji="1" lang="zh-CN" altLang="en-US" dirty="0"/>
              <a:t>元</a:t>
            </a:r>
          </a:p>
        </p:txBody>
      </p:sp>
      <p:sp>
        <p:nvSpPr>
          <p:cNvPr id="52" name="框架 51"/>
          <p:cNvSpPr/>
          <p:nvPr/>
        </p:nvSpPr>
        <p:spPr>
          <a:xfrm>
            <a:off x="3024569" y="1240313"/>
            <a:ext cx="1131080" cy="144016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075529" y="870981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可回收垃圾 </a:t>
            </a:r>
            <a:r>
              <a:rPr kumimoji="1" lang="en-US" altLang="zh-CN" dirty="0"/>
              <a:t>0.5</a:t>
            </a:r>
            <a:r>
              <a:rPr kumimoji="1" lang="zh-CN" altLang="en-US" dirty="0"/>
              <a:t>元</a:t>
            </a:r>
          </a:p>
        </p:txBody>
      </p:sp>
      <p:sp>
        <p:nvSpPr>
          <p:cNvPr id="54" name="框架 53"/>
          <p:cNvSpPr/>
          <p:nvPr/>
        </p:nvSpPr>
        <p:spPr>
          <a:xfrm>
            <a:off x="-7302" y="-6443"/>
            <a:ext cx="9145588" cy="5177154"/>
          </a:xfrm>
          <a:prstGeom prst="frame">
            <a:avLst/>
          </a:prstGeom>
          <a:solidFill>
            <a:schemeClr val="accent1"/>
          </a:solidFill>
          <a:ln w="2540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2611" y="90661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学术垃圾 </a:t>
            </a:r>
            <a:r>
              <a:rPr kumimoji="1" lang="en-US" altLang="zh-CN" dirty="0">
                <a:solidFill>
                  <a:schemeClr val="bg1"/>
                </a:solidFill>
              </a:rPr>
              <a:t>0</a:t>
            </a:r>
            <a:r>
              <a:rPr kumimoji="1" lang="zh-CN" altLang="en-US" dirty="0">
                <a:solidFill>
                  <a:schemeClr val="bg1"/>
                </a:solidFill>
              </a:rPr>
              <a:t>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7560" y="1444305"/>
            <a:ext cx="8380035" cy="2428244"/>
            <a:chOff x="297508" y="-2119397"/>
            <a:chExt cx="8378580" cy="2427822"/>
          </a:xfrm>
        </p:grpSpPr>
        <p:sp>
          <p:nvSpPr>
            <p:cNvPr id="18" name="TextBox 43"/>
            <p:cNvSpPr txBox="1"/>
            <p:nvPr/>
          </p:nvSpPr>
          <p:spPr>
            <a:xfrm>
              <a:off x="6924742" y="-124908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9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自动换垃圾袋</a:t>
              </a:r>
            </a:p>
          </p:txBody>
        </p:sp>
        <p:sp>
          <p:nvSpPr>
            <p:cNvPr id="19" name="TextBox 44"/>
            <p:cNvSpPr txBox="1"/>
            <p:nvPr/>
          </p:nvSpPr>
          <p:spPr>
            <a:xfrm>
              <a:off x="6924743" y="-1082791"/>
              <a:ext cx="1751345" cy="43310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自动换垃圾袋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/>
              </a:r>
              <a:b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没什么好说的</a:t>
              </a:r>
            </a:p>
          </p:txBody>
        </p:sp>
        <p:sp>
          <p:nvSpPr>
            <p:cNvPr id="20" name="TextBox 46"/>
            <p:cNvSpPr txBox="1"/>
            <p:nvPr/>
          </p:nvSpPr>
          <p:spPr>
            <a:xfrm>
              <a:off x="6143791" y="-2119397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9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智能家居生态</a:t>
              </a:r>
            </a:p>
          </p:txBody>
        </p:sp>
        <p:sp>
          <p:nvSpPr>
            <p:cNvPr id="21" name="TextBox 47"/>
            <p:cNvSpPr txBox="1"/>
            <p:nvPr/>
          </p:nvSpPr>
          <p:spPr>
            <a:xfrm>
              <a:off x="6143792" y="-1953101"/>
              <a:ext cx="1751345" cy="43310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APPLE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小米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/>
              </a:r>
              <a:b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一件垃圾打包 </a:t>
              </a:r>
            </a:p>
          </p:txBody>
        </p:sp>
        <p:sp>
          <p:nvSpPr>
            <p:cNvPr id="22" name="TextBox 49"/>
            <p:cNvSpPr txBox="1"/>
            <p:nvPr/>
          </p:nvSpPr>
          <p:spPr>
            <a:xfrm>
              <a:off x="1297527" y="-1186758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r"/>
              <a:r>
                <a:rPr lang="zh-CN" altLang="en-US" sz="11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智能识别</a:t>
              </a:r>
            </a:p>
          </p:txBody>
        </p:sp>
        <p:sp>
          <p:nvSpPr>
            <p:cNvPr id="23" name="TextBox 50"/>
            <p:cNvSpPr txBox="1"/>
            <p:nvPr/>
          </p:nvSpPr>
          <p:spPr>
            <a:xfrm>
              <a:off x="297508" y="-124675"/>
              <a:ext cx="1642082" cy="43310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可以智能识别丢弃的垃圾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/>
              </a:r>
              <a:b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错误分类预警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/>
              </a:r>
              <a:b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52"/>
            <p:cNvSpPr txBox="1"/>
            <p:nvPr/>
          </p:nvSpPr>
          <p:spPr>
            <a:xfrm>
              <a:off x="2071098" y="-2116603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r"/>
              <a:r>
                <a:rPr lang="zh-CN" altLang="en-US" sz="11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智能预警</a:t>
              </a:r>
            </a:p>
          </p:txBody>
        </p:sp>
        <p:sp>
          <p:nvSpPr>
            <p:cNvPr id="25" name="TextBox 53"/>
            <p:cNvSpPr txBox="1"/>
            <p:nvPr/>
          </p:nvSpPr>
          <p:spPr>
            <a:xfrm>
              <a:off x="1375429" y="-1955994"/>
              <a:ext cx="1642082" cy="43310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智能预警垃圾余量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及时提醒垃圾丢弃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323741" y="1866123"/>
            <a:ext cx="6497809" cy="3025476"/>
            <a:chOff x="1323511" y="1865451"/>
            <a:chExt cx="6496681" cy="3024951"/>
          </a:xfrm>
        </p:grpSpPr>
        <p:grpSp>
          <p:nvGrpSpPr>
            <p:cNvPr id="4" name="Group 1"/>
            <p:cNvGrpSpPr/>
            <p:nvPr/>
          </p:nvGrpSpPr>
          <p:grpSpPr>
            <a:xfrm>
              <a:off x="4597468" y="2004688"/>
              <a:ext cx="1155329" cy="545570"/>
              <a:chOff x="6129954" y="2843530"/>
              <a:chExt cx="1540439" cy="727427"/>
            </a:xfrm>
          </p:grpSpPr>
          <p:sp>
            <p:nvSpPr>
              <p:cNvPr id="64" name="Freeform: Shape 2"/>
              <p:cNvSpPr/>
              <p:nvPr/>
            </p:nvSpPr>
            <p:spPr>
              <a:xfrm>
                <a:off x="6141352" y="2843530"/>
                <a:ext cx="1529041" cy="514777"/>
              </a:xfrm>
              <a:custGeom>
                <a:avLst/>
                <a:gdLst>
                  <a:gd name="connsiteX0" fmla="*/ 0 w 1274955"/>
                  <a:gd name="connsiteY0" fmla="*/ 0 h 429235"/>
                  <a:gd name="connsiteX1" fmla="*/ 132791 w 1274955"/>
                  <a:gd name="connsiteY1" fmla="*/ 3672 h 429235"/>
                  <a:gd name="connsiteX2" fmla="*/ 1146443 w 1274955"/>
                  <a:gd name="connsiteY2" fmla="*/ 257839 h 429235"/>
                  <a:gd name="connsiteX3" fmla="*/ 1274955 w 1274955"/>
                  <a:gd name="connsiteY3" fmla="*/ 322674 h 429235"/>
                  <a:gd name="connsiteX4" fmla="*/ 1213432 w 1274955"/>
                  <a:gd name="connsiteY4" fmla="*/ 429235 h 429235"/>
                  <a:gd name="connsiteX5" fmla="*/ 1094514 w 1274955"/>
                  <a:gd name="connsiteY5" fmla="*/ 369241 h 429235"/>
                  <a:gd name="connsiteX6" fmla="*/ 125878 w 1274955"/>
                  <a:gd name="connsiteY6" fmla="*/ 126361 h 429235"/>
                  <a:gd name="connsiteX7" fmla="*/ 0 w 1274955"/>
                  <a:gd name="connsiteY7" fmla="*/ 122880 h 429235"/>
                  <a:gd name="connsiteX8" fmla="*/ 0 w 1274955"/>
                  <a:gd name="connsiteY8" fmla="*/ 0 h 429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4955" h="429235">
                    <a:moveTo>
                      <a:pt x="0" y="0"/>
                    </a:moveTo>
                    <a:lnTo>
                      <a:pt x="132791" y="3672"/>
                    </a:lnTo>
                    <a:cubicBezTo>
                      <a:pt x="493432" y="23669"/>
                      <a:pt x="835651" y="112726"/>
                      <a:pt x="1146443" y="257839"/>
                    </a:cubicBezTo>
                    <a:lnTo>
                      <a:pt x="1274955" y="322674"/>
                    </a:lnTo>
                    <a:lnTo>
                      <a:pt x="1213432" y="429235"/>
                    </a:lnTo>
                    <a:lnTo>
                      <a:pt x="1094514" y="369241"/>
                    </a:lnTo>
                    <a:cubicBezTo>
                      <a:pt x="797524" y="230572"/>
                      <a:pt x="470503" y="145470"/>
                      <a:pt x="125878" y="126361"/>
                    </a:cubicBezTo>
                    <a:lnTo>
                      <a:pt x="0" y="1228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Freeform: Shape 3"/>
              <p:cNvSpPr/>
              <p:nvPr/>
            </p:nvSpPr>
            <p:spPr>
              <a:xfrm>
                <a:off x="6129954" y="3094399"/>
                <a:ext cx="1415518" cy="476558"/>
              </a:xfrm>
              <a:custGeom>
                <a:avLst/>
                <a:gdLst>
                  <a:gd name="connsiteX0" fmla="*/ 0 w 1274955"/>
                  <a:gd name="connsiteY0" fmla="*/ 0 h 429235"/>
                  <a:gd name="connsiteX1" fmla="*/ 132791 w 1274955"/>
                  <a:gd name="connsiteY1" fmla="*/ 3672 h 429235"/>
                  <a:gd name="connsiteX2" fmla="*/ 1146443 w 1274955"/>
                  <a:gd name="connsiteY2" fmla="*/ 257839 h 429235"/>
                  <a:gd name="connsiteX3" fmla="*/ 1274955 w 1274955"/>
                  <a:gd name="connsiteY3" fmla="*/ 322674 h 429235"/>
                  <a:gd name="connsiteX4" fmla="*/ 1213432 w 1274955"/>
                  <a:gd name="connsiteY4" fmla="*/ 429235 h 429235"/>
                  <a:gd name="connsiteX5" fmla="*/ 1094514 w 1274955"/>
                  <a:gd name="connsiteY5" fmla="*/ 369241 h 429235"/>
                  <a:gd name="connsiteX6" fmla="*/ 125878 w 1274955"/>
                  <a:gd name="connsiteY6" fmla="*/ 126361 h 429235"/>
                  <a:gd name="connsiteX7" fmla="*/ 0 w 1274955"/>
                  <a:gd name="connsiteY7" fmla="*/ 122880 h 429235"/>
                  <a:gd name="connsiteX8" fmla="*/ 0 w 1274955"/>
                  <a:gd name="connsiteY8" fmla="*/ 0 h 429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4955" h="429235">
                    <a:moveTo>
                      <a:pt x="0" y="0"/>
                    </a:moveTo>
                    <a:lnTo>
                      <a:pt x="132791" y="3672"/>
                    </a:lnTo>
                    <a:cubicBezTo>
                      <a:pt x="493432" y="23669"/>
                      <a:pt x="835651" y="112726"/>
                      <a:pt x="1146443" y="257839"/>
                    </a:cubicBezTo>
                    <a:lnTo>
                      <a:pt x="1274955" y="322674"/>
                    </a:lnTo>
                    <a:lnTo>
                      <a:pt x="1213432" y="429235"/>
                    </a:lnTo>
                    <a:lnTo>
                      <a:pt x="1094514" y="369241"/>
                    </a:lnTo>
                    <a:cubicBezTo>
                      <a:pt x="797524" y="230572"/>
                      <a:pt x="470503" y="145470"/>
                      <a:pt x="125878" y="126361"/>
                    </a:cubicBezTo>
                    <a:lnTo>
                      <a:pt x="0" y="1228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3421884" y="2005156"/>
              <a:ext cx="1143008" cy="543878"/>
              <a:chOff x="4562511" y="2844155"/>
              <a:chExt cx="1524010" cy="725171"/>
            </a:xfrm>
          </p:grpSpPr>
          <p:sp>
            <p:nvSpPr>
              <p:cNvPr id="62" name="Freeform: Shape 5"/>
              <p:cNvSpPr/>
              <p:nvPr/>
            </p:nvSpPr>
            <p:spPr>
              <a:xfrm>
                <a:off x="4562511" y="2844155"/>
                <a:ext cx="1524010" cy="512392"/>
              </a:xfrm>
              <a:custGeom>
                <a:avLst/>
                <a:gdLst>
                  <a:gd name="connsiteX0" fmla="*/ 1270760 w 1270760"/>
                  <a:gd name="connsiteY0" fmla="*/ 0 h 427246"/>
                  <a:gd name="connsiteX1" fmla="*/ 1270760 w 1270760"/>
                  <a:gd name="connsiteY1" fmla="*/ 122880 h 427246"/>
                  <a:gd name="connsiteX2" fmla="*/ 1023265 w 1270760"/>
                  <a:gd name="connsiteY2" fmla="*/ 135378 h 427246"/>
                  <a:gd name="connsiteX3" fmla="*/ 89842 w 1270760"/>
                  <a:gd name="connsiteY3" fmla="*/ 411001 h 427246"/>
                  <a:gd name="connsiteX4" fmla="*/ 61388 w 1270760"/>
                  <a:gd name="connsiteY4" fmla="*/ 427246 h 427246"/>
                  <a:gd name="connsiteX5" fmla="*/ 0 w 1270760"/>
                  <a:gd name="connsiteY5" fmla="*/ 320918 h 427246"/>
                  <a:gd name="connsiteX6" fmla="*/ 33900 w 1270760"/>
                  <a:gd name="connsiteY6" fmla="*/ 301564 h 427246"/>
                  <a:gd name="connsiteX7" fmla="*/ 1010702 w 1270760"/>
                  <a:gd name="connsiteY7" fmla="*/ 13132 h 427246"/>
                  <a:gd name="connsiteX8" fmla="*/ 1270760 w 1270760"/>
                  <a:gd name="connsiteY8" fmla="*/ 0 h 427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0760" h="427246">
                    <a:moveTo>
                      <a:pt x="1270760" y="0"/>
                    </a:moveTo>
                    <a:lnTo>
                      <a:pt x="1270760" y="122880"/>
                    </a:lnTo>
                    <a:lnTo>
                      <a:pt x="1023265" y="135378"/>
                    </a:lnTo>
                    <a:cubicBezTo>
                      <a:pt x="689926" y="169231"/>
                      <a:pt x="374892" y="264999"/>
                      <a:pt x="89842" y="411001"/>
                    </a:cubicBezTo>
                    <a:lnTo>
                      <a:pt x="61388" y="427246"/>
                    </a:lnTo>
                    <a:lnTo>
                      <a:pt x="0" y="320918"/>
                    </a:lnTo>
                    <a:lnTo>
                      <a:pt x="33900" y="301564"/>
                    </a:lnTo>
                    <a:cubicBezTo>
                      <a:pt x="332197" y="148777"/>
                      <a:pt x="661872" y="48558"/>
                      <a:pt x="1010702" y="13132"/>
                    </a:cubicBezTo>
                    <a:lnTo>
                      <a:pt x="12707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: Shape 6"/>
              <p:cNvSpPr/>
              <p:nvPr/>
            </p:nvSpPr>
            <p:spPr>
              <a:xfrm>
                <a:off x="4668333" y="3094977"/>
                <a:ext cx="1410862" cy="474349"/>
              </a:xfrm>
              <a:custGeom>
                <a:avLst/>
                <a:gdLst>
                  <a:gd name="connsiteX0" fmla="*/ 1270760 w 1270760"/>
                  <a:gd name="connsiteY0" fmla="*/ 0 h 427246"/>
                  <a:gd name="connsiteX1" fmla="*/ 1270760 w 1270760"/>
                  <a:gd name="connsiteY1" fmla="*/ 122880 h 427246"/>
                  <a:gd name="connsiteX2" fmla="*/ 1023265 w 1270760"/>
                  <a:gd name="connsiteY2" fmla="*/ 135378 h 427246"/>
                  <a:gd name="connsiteX3" fmla="*/ 89842 w 1270760"/>
                  <a:gd name="connsiteY3" fmla="*/ 411001 h 427246"/>
                  <a:gd name="connsiteX4" fmla="*/ 61388 w 1270760"/>
                  <a:gd name="connsiteY4" fmla="*/ 427246 h 427246"/>
                  <a:gd name="connsiteX5" fmla="*/ 0 w 1270760"/>
                  <a:gd name="connsiteY5" fmla="*/ 320918 h 427246"/>
                  <a:gd name="connsiteX6" fmla="*/ 33900 w 1270760"/>
                  <a:gd name="connsiteY6" fmla="*/ 301564 h 427246"/>
                  <a:gd name="connsiteX7" fmla="*/ 1010702 w 1270760"/>
                  <a:gd name="connsiteY7" fmla="*/ 13132 h 427246"/>
                  <a:gd name="connsiteX8" fmla="*/ 1270760 w 1270760"/>
                  <a:gd name="connsiteY8" fmla="*/ 0 h 427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0760" h="427246">
                    <a:moveTo>
                      <a:pt x="1270760" y="0"/>
                    </a:moveTo>
                    <a:lnTo>
                      <a:pt x="1270760" y="122880"/>
                    </a:lnTo>
                    <a:lnTo>
                      <a:pt x="1023265" y="135378"/>
                    </a:lnTo>
                    <a:cubicBezTo>
                      <a:pt x="689926" y="169231"/>
                      <a:pt x="374892" y="264999"/>
                      <a:pt x="89842" y="411001"/>
                    </a:cubicBezTo>
                    <a:lnTo>
                      <a:pt x="61388" y="427246"/>
                    </a:lnTo>
                    <a:lnTo>
                      <a:pt x="0" y="320918"/>
                    </a:lnTo>
                    <a:lnTo>
                      <a:pt x="33900" y="301564"/>
                    </a:lnTo>
                    <a:cubicBezTo>
                      <a:pt x="332197" y="148777"/>
                      <a:pt x="661872" y="48558"/>
                      <a:pt x="1010702" y="13132"/>
                    </a:cubicBezTo>
                    <a:lnTo>
                      <a:pt x="12707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" name="Group 7"/>
            <p:cNvGrpSpPr/>
            <p:nvPr/>
          </p:nvGrpSpPr>
          <p:grpSpPr>
            <a:xfrm>
              <a:off x="2096553" y="2314201"/>
              <a:ext cx="1422755" cy="2182227"/>
              <a:chOff x="2795401" y="3256214"/>
              <a:chExt cx="1897006" cy="2909636"/>
            </a:xfrm>
          </p:grpSpPr>
          <p:sp>
            <p:nvSpPr>
              <p:cNvPr id="57" name="Freeform: Shape 8"/>
              <p:cNvSpPr/>
              <p:nvPr/>
            </p:nvSpPr>
            <p:spPr>
              <a:xfrm>
                <a:off x="3343455" y="3256214"/>
                <a:ext cx="1245061" cy="1152952"/>
              </a:xfrm>
              <a:custGeom>
                <a:avLst/>
                <a:gdLst>
                  <a:gd name="connsiteX0" fmla="*/ 976777 w 1038165"/>
                  <a:gd name="connsiteY0" fmla="*/ 0 h 961362"/>
                  <a:gd name="connsiteX1" fmla="*/ 1038165 w 1038165"/>
                  <a:gd name="connsiteY1" fmla="*/ 106327 h 961362"/>
                  <a:gd name="connsiteX2" fmla="*/ 898342 w 1038165"/>
                  <a:gd name="connsiteY2" fmla="*/ 186153 h 961362"/>
                  <a:gd name="connsiteX3" fmla="*/ 182909 w 1038165"/>
                  <a:gd name="connsiteY3" fmla="*/ 851433 h 961362"/>
                  <a:gd name="connsiteX4" fmla="*/ 106738 w 1038165"/>
                  <a:gd name="connsiteY4" fmla="*/ 961362 h 961362"/>
                  <a:gd name="connsiteX5" fmla="*/ 0 w 1038165"/>
                  <a:gd name="connsiteY5" fmla="*/ 899737 h 961362"/>
                  <a:gd name="connsiteX6" fmla="*/ 84055 w 1038165"/>
                  <a:gd name="connsiteY6" fmla="*/ 778430 h 961362"/>
                  <a:gd name="connsiteX7" fmla="*/ 832735 w 1038165"/>
                  <a:gd name="connsiteY7" fmla="*/ 82234 h 961362"/>
                  <a:gd name="connsiteX8" fmla="*/ 976777 w 1038165"/>
                  <a:gd name="connsiteY8" fmla="*/ 0 h 961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8165" h="961362">
                    <a:moveTo>
                      <a:pt x="976777" y="0"/>
                    </a:moveTo>
                    <a:lnTo>
                      <a:pt x="1038165" y="106327"/>
                    </a:lnTo>
                    <a:lnTo>
                      <a:pt x="898342" y="186153"/>
                    </a:lnTo>
                    <a:cubicBezTo>
                      <a:pt x="620599" y="361867"/>
                      <a:pt x="377851" y="587897"/>
                      <a:pt x="182909" y="851433"/>
                    </a:cubicBezTo>
                    <a:lnTo>
                      <a:pt x="106738" y="961362"/>
                    </a:lnTo>
                    <a:lnTo>
                      <a:pt x="0" y="899737"/>
                    </a:lnTo>
                    <a:lnTo>
                      <a:pt x="84055" y="778430"/>
                    </a:lnTo>
                    <a:cubicBezTo>
                      <a:pt x="288056" y="502648"/>
                      <a:pt x="542085" y="266114"/>
                      <a:pt x="832735" y="82234"/>
                    </a:cubicBezTo>
                    <a:lnTo>
                      <a:pt x="9767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: Shape 9"/>
              <p:cNvSpPr/>
              <p:nvPr/>
            </p:nvSpPr>
            <p:spPr>
              <a:xfrm>
                <a:off x="3539785" y="3476443"/>
                <a:ext cx="1152622" cy="1067351"/>
              </a:xfrm>
              <a:custGeom>
                <a:avLst/>
                <a:gdLst>
                  <a:gd name="connsiteX0" fmla="*/ 976777 w 1038165"/>
                  <a:gd name="connsiteY0" fmla="*/ 0 h 961362"/>
                  <a:gd name="connsiteX1" fmla="*/ 1038165 w 1038165"/>
                  <a:gd name="connsiteY1" fmla="*/ 106327 h 961362"/>
                  <a:gd name="connsiteX2" fmla="*/ 898342 w 1038165"/>
                  <a:gd name="connsiteY2" fmla="*/ 186153 h 961362"/>
                  <a:gd name="connsiteX3" fmla="*/ 182909 w 1038165"/>
                  <a:gd name="connsiteY3" fmla="*/ 851433 h 961362"/>
                  <a:gd name="connsiteX4" fmla="*/ 106738 w 1038165"/>
                  <a:gd name="connsiteY4" fmla="*/ 961362 h 961362"/>
                  <a:gd name="connsiteX5" fmla="*/ 0 w 1038165"/>
                  <a:gd name="connsiteY5" fmla="*/ 899737 h 961362"/>
                  <a:gd name="connsiteX6" fmla="*/ 84055 w 1038165"/>
                  <a:gd name="connsiteY6" fmla="*/ 778430 h 961362"/>
                  <a:gd name="connsiteX7" fmla="*/ 832735 w 1038165"/>
                  <a:gd name="connsiteY7" fmla="*/ 82234 h 961362"/>
                  <a:gd name="connsiteX8" fmla="*/ 976777 w 1038165"/>
                  <a:gd name="connsiteY8" fmla="*/ 0 h 961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8165" h="961362">
                    <a:moveTo>
                      <a:pt x="976777" y="0"/>
                    </a:moveTo>
                    <a:lnTo>
                      <a:pt x="1038165" y="106327"/>
                    </a:lnTo>
                    <a:lnTo>
                      <a:pt x="898342" y="186153"/>
                    </a:lnTo>
                    <a:cubicBezTo>
                      <a:pt x="620599" y="361867"/>
                      <a:pt x="377851" y="587897"/>
                      <a:pt x="182909" y="851433"/>
                    </a:cubicBezTo>
                    <a:lnTo>
                      <a:pt x="106738" y="961362"/>
                    </a:lnTo>
                    <a:lnTo>
                      <a:pt x="0" y="899737"/>
                    </a:lnTo>
                    <a:lnTo>
                      <a:pt x="84055" y="778430"/>
                    </a:lnTo>
                    <a:cubicBezTo>
                      <a:pt x="288056" y="502648"/>
                      <a:pt x="542085" y="266114"/>
                      <a:pt x="832735" y="82234"/>
                    </a:cubicBezTo>
                    <a:lnTo>
                      <a:pt x="9767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9" name="Group 10"/>
              <p:cNvGrpSpPr/>
              <p:nvPr/>
            </p:nvGrpSpPr>
            <p:grpSpPr>
              <a:xfrm>
                <a:off x="2795401" y="4381292"/>
                <a:ext cx="834811" cy="1784558"/>
                <a:chOff x="2795401" y="4381292"/>
                <a:chExt cx="834811" cy="1784558"/>
              </a:xfrm>
            </p:grpSpPr>
            <p:sp>
              <p:nvSpPr>
                <p:cNvPr id="60" name="Freeform: Shape 11"/>
                <p:cNvSpPr/>
                <p:nvPr/>
              </p:nvSpPr>
              <p:spPr>
                <a:xfrm>
                  <a:off x="2795401" y="4381292"/>
                  <a:ext cx="645733" cy="1780015"/>
                </a:xfrm>
                <a:custGeom>
                  <a:avLst/>
                  <a:gdLst>
                    <a:gd name="connsiteX0" fmla="*/ 432025 w 538429"/>
                    <a:gd name="connsiteY0" fmla="*/ 0 h 1484224"/>
                    <a:gd name="connsiteX1" fmla="*/ 538429 w 538429"/>
                    <a:gd name="connsiteY1" fmla="*/ 61432 h 1484224"/>
                    <a:gd name="connsiteX2" fmla="*/ 461359 w 538429"/>
                    <a:gd name="connsiteY2" fmla="*/ 188876 h 1484224"/>
                    <a:gd name="connsiteX3" fmla="*/ 122880 w 538429"/>
                    <a:gd name="connsiteY3" fmla="*/ 1484223 h 1484224"/>
                    <a:gd name="connsiteX4" fmla="*/ 122880 w 538429"/>
                    <a:gd name="connsiteY4" fmla="*/ 1484224 h 1484224"/>
                    <a:gd name="connsiteX5" fmla="*/ 0 w 538429"/>
                    <a:gd name="connsiteY5" fmla="*/ 1484224 h 1484224"/>
                    <a:gd name="connsiteX6" fmla="*/ 354208 w 538429"/>
                    <a:gd name="connsiteY6" fmla="*/ 128679 h 1484224"/>
                    <a:gd name="connsiteX7" fmla="*/ 432025 w 538429"/>
                    <a:gd name="connsiteY7" fmla="*/ 0 h 1484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8429" h="1484224">
                      <a:moveTo>
                        <a:pt x="432025" y="0"/>
                      </a:moveTo>
                      <a:lnTo>
                        <a:pt x="538429" y="61432"/>
                      </a:lnTo>
                      <a:lnTo>
                        <a:pt x="461359" y="188876"/>
                      </a:lnTo>
                      <a:cubicBezTo>
                        <a:pt x="245829" y="571697"/>
                        <a:pt x="122880" y="1013602"/>
                        <a:pt x="122880" y="1484223"/>
                      </a:cubicBezTo>
                      <a:lnTo>
                        <a:pt x="122880" y="1484224"/>
                      </a:lnTo>
                      <a:lnTo>
                        <a:pt x="0" y="1484224"/>
                      </a:lnTo>
                      <a:cubicBezTo>
                        <a:pt x="0" y="991732"/>
                        <a:pt x="128663" y="529291"/>
                        <a:pt x="354208" y="128679"/>
                      </a:cubicBezTo>
                      <a:lnTo>
                        <a:pt x="432025" y="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1" name="Freeform: Shape 12"/>
                <p:cNvSpPr/>
                <p:nvPr/>
              </p:nvSpPr>
              <p:spPr>
                <a:xfrm>
                  <a:off x="3032421" y="4517991"/>
                  <a:ext cx="597791" cy="1647859"/>
                </a:xfrm>
                <a:custGeom>
                  <a:avLst/>
                  <a:gdLst>
                    <a:gd name="connsiteX0" fmla="*/ 432025 w 538429"/>
                    <a:gd name="connsiteY0" fmla="*/ 0 h 1484224"/>
                    <a:gd name="connsiteX1" fmla="*/ 538429 w 538429"/>
                    <a:gd name="connsiteY1" fmla="*/ 61432 h 1484224"/>
                    <a:gd name="connsiteX2" fmla="*/ 461359 w 538429"/>
                    <a:gd name="connsiteY2" fmla="*/ 188876 h 1484224"/>
                    <a:gd name="connsiteX3" fmla="*/ 122880 w 538429"/>
                    <a:gd name="connsiteY3" fmla="*/ 1484223 h 1484224"/>
                    <a:gd name="connsiteX4" fmla="*/ 122880 w 538429"/>
                    <a:gd name="connsiteY4" fmla="*/ 1484224 h 1484224"/>
                    <a:gd name="connsiteX5" fmla="*/ 0 w 538429"/>
                    <a:gd name="connsiteY5" fmla="*/ 1484224 h 1484224"/>
                    <a:gd name="connsiteX6" fmla="*/ 354208 w 538429"/>
                    <a:gd name="connsiteY6" fmla="*/ 128679 h 1484224"/>
                    <a:gd name="connsiteX7" fmla="*/ 432025 w 538429"/>
                    <a:gd name="connsiteY7" fmla="*/ 0 h 1484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8429" h="1484224">
                      <a:moveTo>
                        <a:pt x="432025" y="0"/>
                      </a:moveTo>
                      <a:lnTo>
                        <a:pt x="538429" y="61432"/>
                      </a:lnTo>
                      <a:lnTo>
                        <a:pt x="461359" y="188876"/>
                      </a:lnTo>
                      <a:cubicBezTo>
                        <a:pt x="245829" y="571697"/>
                        <a:pt x="122880" y="1013602"/>
                        <a:pt x="122880" y="1484223"/>
                      </a:cubicBezTo>
                      <a:lnTo>
                        <a:pt x="122880" y="1484224"/>
                      </a:lnTo>
                      <a:lnTo>
                        <a:pt x="0" y="1484224"/>
                      </a:lnTo>
                      <a:cubicBezTo>
                        <a:pt x="0" y="991732"/>
                        <a:pt x="128663" y="529291"/>
                        <a:pt x="354208" y="128679"/>
                      </a:cubicBezTo>
                      <a:lnTo>
                        <a:pt x="432025" y="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7" name="Group 13"/>
            <p:cNvGrpSpPr/>
            <p:nvPr/>
          </p:nvGrpSpPr>
          <p:grpSpPr>
            <a:xfrm>
              <a:off x="5641446" y="2314516"/>
              <a:ext cx="1022543" cy="967176"/>
              <a:chOff x="7521925" y="3256636"/>
              <a:chExt cx="1363390" cy="1289568"/>
            </a:xfrm>
          </p:grpSpPr>
          <p:sp>
            <p:nvSpPr>
              <p:cNvPr id="55" name="Freeform: Shape 14"/>
              <p:cNvSpPr/>
              <p:nvPr/>
            </p:nvSpPr>
            <p:spPr>
              <a:xfrm>
                <a:off x="7644956" y="3256636"/>
                <a:ext cx="1240359" cy="1155131"/>
              </a:xfrm>
              <a:custGeom>
                <a:avLst/>
                <a:gdLst>
                  <a:gd name="connsiteX0" fmla="*/ 61423 w 1034244"/>
                  <a:gd name="connsiteY0" fmla="*/ 0 h 963179"/>
                  <a:gd name="connsiteX1" fmla="*/ 186642 w 1034244"/>
                  <a:gd name="connsiteY1" fmla="*/ 73008 h 963179"/>
                  <a:gd name="connsiteX2" fmla="*/ 1017905 w 1034244"/>
                  <a:gd name="connsiteY2" fmla="*/ 874890 h 963179"/>
                  <a:gd name="connsiteX3" fmla="*/ 1034244 w 1034244"/>
                  <a:gd name="connsiteY3" fmla="*/ 901785 h 963179"/>
                  <a:gd name="connsiteX4" fmla="*/ 927907 w 1034244"/>
                  <a:gd name="connsiteY4" fmla="*/ 963179 h 963179"/>
                  <a:gd name="connsiteX5" fmla="*/ 916008 w 1034244"/>
                  <a:gd name="connsiteY5" fmla="*/ 943593 h 963179"/>
                  <a:gd name="connsiteX6" fmla="*/ 121660 w 1034244"/>
                  <a:gd name="connsiteY6" fmla="*/ 177321 h 963179"/>
                  <a:gd name="connsiteX7" fmla="*/ 0 w 1034244"/>
                  <a:gd name="connsiteY7" fmla="*/ 106388 h 963179"/>
                  <a:gd name="connsiteX8" fmla="*/ 61423 w 1034244"/>
                  <a:gd name="connsiteY8" fmla="*/ 0 h 963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4244" h="963179">
                    <a:moveTo>
                      <a:pt x="61423" y="0"/>
                    </a:moveTo>
                    <a:lnTo>
                      <a:pt x="186642" y="73008"/>
                    </a:lnTo>
                    <a:cubicBezTo>
                      <a:pt x="516793" y="279104"/>
                      <a:pt x="800352" y="552869"/>
                      <a:pt x="1017905" y="874890"/>
                    </a:cubicBezTo>
                    <a:lnTo>
                      <a:pt x="1034244" y="901785"/>
                    </a:lnTo>
                    <a:lnTo>
                      <a:pt x="927907" y="963179"/>
                    </a:lnTo>
                    <a:lnTo>
                      <a:pt x="916008" y="943593"/>
                    </a:lnTo>
                    <a:cubicBezTo>
                      <a:pt x="708116" y="635872"/>
                      <a:pt x="437150" y="374265"/>
                      <a:pt x="121660" y="177321"/>
                    </a:cubicBezTo>
                    <a:lnTo>
                      <a:pt x="0" y="106388"/>
                    </a:lnTo>
                    <a:lnTo>
                      <a:pt x="614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: Shape 15"/>
              <p:cNvSpPr/>
              <p:nvPr/>
            </p:nvSpPr>
            <p:spPr>
              <a:xfrm>
                <a:off x="7521925" y="3476834"/>
                <a:ext cx="1148270" cy="1069370"/>
              </a:xfrm>
              <a:custGeom>
                <a:avLst/>
                <a:gdLst>
                  <a:gd name="connsiteX0" fmla="*/ 61423 w 1034244"/>
                  <a:gd name="connsiteY0" fmla="*/ 0 h 963179"/>
                  <a:gd name="connsiteX1" fmla="*/ 186642 w 1034244"/>
                  <a:gd name="connsiteY1" fmla="*/ 73008 h 963179"/>
                  <a:gd name="connsiteX2" fmla="*/ 1017905 w 1034244"/>
                  <a:gd name="connsiteY2" fmla="*/ 874890 h 963179"/>
                  <a:gd name="connsiteX3" fmla="*/ 1034244 w 1034244"/>
                  <a:gd name="connsiteY3" fmla="*/ 901785 h 963179"/>
                  <a:gd name="connsiteX4" fmla="*/ 927907 w 1034244"/>
                  <a:gd name="connsiteY4" fmla="*/ 963179 h 963179"/>
                  <a:gd name="connsiteX5" fmla="*/ 916008 w 1034244"/>
                  <a:gd name="connsiteY5" fmla="*/ 943593 h 963179"/>
                  <a:gd name="connsiteX6" fmla="*/ 121660 w 1034244"/>
                  <a:gd name="connsiteY6" fmla="*/ 177321 h 963179"/>
                  <a:gd name="connsiteX7" fmla="*/ 0 w 1034244"/>
                  <a:gd name="connsiteY7" fmla="*/ 106388 h 963179"/>
                  <a:gd name="connsiteX8" fmla="*/ 61423 w 1034244"/>
                  <a:gd name="connsiteY8" fmla="*/ 0 h 963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4244" h="963179">
                    <a:moveTo>
                      <a:pt x="61423" y="0"/>
                    </a:moveTo>
                    <a:lnTo>
                      <a:pt x="186642" y="73008"/>
                    </a:lnTo>
                    <a:cubicBezTo>
                      <a:pt x="516793" y="279104"/>
                      <a:pt x="800352" y="552869"/>
                      <a:pt x="1017905" y="874890"/>
                    </a:cubicBezTo>
                    <a:lnTo>
                      <a:pt x="1034244" y="901785"/>
                    </a:lnTo>
                    <a:lnTo>
                      <a:pt x="927907" y="963179"/>
                    </a:lnTo>
                    <a:lnTo>
                      <a:pt x="916008" y="943593"/>
                    </a:lnTo>
                    <a:cubicBezTo>
                      <a:pt x="708116" y="635872"/>
                      <a:pt x="437150" y="374265"/>
                      <a:pt x="121660" y="177321"/>
                    </a:cubicBezTo>
                    <a:lnTo>
                      <a:pt x="0" y="106388"/>
                    </a:lnTo>
                    <a:lnTo>
                      <a:pt x="614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" name="Group 16"/>
            <p:cNvGrpSpPr/>
            <p:nvPr/>
          </p:nvGrpSpPr>
          <p:grpSpPr>
            <a:xfrm>
              <a:off x="6438093" y="3158010"/>
              <a:ext cx="640821" cy="1335837"/>
              <a:chOff x="8584122" y="4381292"/>
              <a:chExt cx="854428" cy="1781116"/>
            </a:xfrm>
          </p:grpSpPr>
          <p:sp>
            <p:nvSpPr>
              <p:cNvPr id="53" name="Freeform: Shape 17"/>
              <p:cNvSpPr/>
              <p:nvPr/>
            </p:nvSpPr>
            <p:spPr>
              <a:xfrm>
                <a:off x="8792339" y="4381292"/>
                <a:ext cx="646211" cy="1776297"/>
              </a:xfrm>
              <a:custGeom>
                <a:avLst/>
                <a:gdLst>
                  <a:gd name="connsiteX0" fmla="*/ 106337 w 538828"/>
                  <a:gd name="connsiteY0" fmla="*/ 0 h 1481124"/>
                  <a:gd name="connsiteX1" fmla="*/ 204856 w 538828"/>
                  <a:gd name="connsiteY1" fmla="*/ 162168 h 1481124"/>
                  <a:gd name="connsiteX2" fmla="*/ 538828 w 538828"/>
                  <a:gd name="connsiteY2" fmla="*/ 1481124 h 1481124"/>
                  <a:gd name="connsiteX3" fmla="*/ 415945 w 538828"/>
                  <a:gd name="connsiteY3" fmla="*/ 1481124 h 1481124"/>
                  <a:gd name="connsiteX4" fmla="*/ 415945 w 538828"/>
                  <a:gd name="connsiteY4" fmla="*/ 1481123 h 1481124"/>
                  <a:gd name="connsiteX5" fmla="*/ 96804 w 538828"/>
                  <a:gd name="connsiteY5" fmla="*/ 220739 h 1481124"/>
                  <a:gd name="connsiteX6" fmla="*/ 0 w 538828"/>
                  <a:gd name="connsiteY6" fmla="*/ 61394 h 1481124"/>
                  <a:gd name="connsiteX7" fmla="*/ 106337 w 538828"/>
                  <a:gd name="connsiteY7" fmla="*/ 0 h 148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8828" h="1481124">
                    <a:moveTo>
                      <a:pt x="106337" y="0"/>
                    </a:moveTo>
                    <a:lnTo>
                      <a:pt x="204856" y="162168"/>
                    </a:lnTo>
                    <a:cubicBezTo>
                      <a:pt x="417845" y="554245"/>
                      <a:pt x="538828" y="1003556"/>
                      <a:pt x="538828" y="1481124"/>
                    </a:cubicBezTo>
                    <a:lnTo>
                      <a:pt x="415945" y="1481124"/>
                    </a:lnTo>
                    <a:lnTo>
                      <a:pt x="415945" y="1481123"/>
                    </a:lnTo>
                    <a:cubicBezTo>
                      <a:pt x="415945" y="1024763"/>
                      <a:pt x="300335" y="595405"/>
                      <a:pt x="96804" y="220739"/>
                    </a:cubicBezTo>
                    <a:lnTo>
                      <a:pt x="0" y="61394"/>
                    </a:lnTo>
                    <a:lnTo>
                      <a:pt x="1063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Freeform: Shape 18"/>
              <p:cNvSpPr/>
              <p:nvPr/>
            </p:nvSpPr>
            <p:spPr>
              <a:xfrm>
                <a:off x="8584122" y="4517991"/>
                <a:ext cx="598233" cy="1644417"/>
              </a:xfrm>
              <a:custGeom>
                <a:avLst/>
                <a:gdLst>
                  <a:gd name="connsiteX0" fmla="*/ 106337 w 538828"/>
                  <a:gd name="connsiteY0" fmla="*/ 0 h 1481124"/>
                  <a:gd name="connsiteX1" fmla="*/ 204856 w 538828"/>
                  <a:gd name="connsiteY1" fmla="*/ 162168 h 1481124"/>
                  <a:gd name="connsiteX2" fmla="*/ 538828 w 538828"/>
                  <a:gd name="connsiteY2" fmla="*/ 1481124 h 1481124"/>
                  <a:gd name="connsiteX3" fmla="*/ 415945 w 538828"/>
                  <a:gd name="connsiteY3" fmla="*/ 1481124 h 1481124"/>
                  <a:gd name="connsiteX4" fmla="*/ 415945 w 538828"/>
                  <a:gd name="connsiteY4" fmla="*/ 1481123 h 1481124"/>
                  <a:gd name="connsiteX5" fmla="*/ 96804 w 538828"/>
                  <a:gd name="connsiteY5" fmla="*/ 220739 h 1481124"/>
                  <a:gd name="connsiteX6" fmla="*/ 0 w 538828"/>
                  <a:gd name="connsiteY6" fmla="*/ 61394 h 1481124"/>
                  <a:gd name="connsiteX7" fmla="*/ 106337 w 538828"/>
                  <a:gd name="connsiteY7" fmla="*/ 0 h 148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8828" h="1481124">
                    <a:moveTo>
                      <a:pt x="106337" y="0"/>
                    </a:moveTo>
                    <a:lnTo>
                      <a:pt x="204856" y="162168"/>
                    </a:lnTo>
                    <a:cubicBezTo>
                      <a:pt x="417845" y="554245"/>
                      <a:pt x="538828" y="1003556"/>
                      <a:pt x="538828" y="1481124"/>
                    </a:cubicBezTo>
                    <a:lnTo>
                      <a:pt x="415945" y="1481124"/>
                    </a:lnTo>
                    <a:lnTo>
                      <a:pt x="415945" y="1481123"/>
                    </a:lnTo>
                    <a:cubicBezTo>
                      <a:pt x="415945" y="1024763"/>
                      <a:pt x="300335" y="595405"/>
                      <a:pt x="96804" y="220739"/>
                    </a:cubicBezTo>
                    <a:lnTo>
                      <a:pt x="0" y="61394"/>
                    </a:lnTo>
                    <a:lnTo>
                      <a:pt x="1063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9" name="Straight Connector 19"/>
            <p:cNvCxnSpPr/>
            <p:nvPr/>
          </p:nvCxnSpPr>
          <p:spPr>
            <a:xfrm>
              <a:off x="1323511" y="4496428"/>
              <a:ext cx="6496681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20"/>
            <p:cNvSpPr/>
            <p:nvPr/>
          </p:nvSpPr>
          <p:spPr>
            <a:xfrm>
              <a:off x="5405893" y="2161419"/>
              <a:ext cx="563376" cy="56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Oval 21"/>
            <p:cNvSpPr/>
            <p:nvPr/>
          </p:nvSpPr>
          <p:spPr>
            <a:xfrm>
              <a:off x="6269757" y="2939391"/>
              <a:ext cx="563376" cy="56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" name="Group 22"/>
            <p:cNvGrpSpPr/>
            <p:nvPr/>
          </p:nvGrpSpPr>
          <p:grpSpPr>
            <a:xfrm>
              <a:off x="2337150" y="2939391"/>
              <a:ext cx="563376" cy="563376"/>
              <a:chOff x="3116200" y="4089802"/>
              <a:chExt cx="751168" cy="751168"/>
            </a:xfrm>
          </p:grpSpPr>
          <p:sp>
            <p:nvSpPr>
              <p:cNvPr id="49" name="Oval 23"/>
              <p:cNvSpPr/>
              <p:nvPr/>
            </p:nvSpPr>
            <p:spPr>
              <a:xfrm>
                <a:off x="3116200" y="4089802"/>
                <a:ext cx="751168" cy="751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0" name="Group 24"/>
              <p:cNvGrpSpPr/>
              <p:nvPr/>
            </p:nvGrpSpPr>
            <p:grpSpPr>
              <a:xfrm>
                <a:off x="3156702" y="4130305"/>
                <a:ext cx="670163" cy="670163"/>
                <a:chOff x="3654456" y="4189619"/>
                <a:chExt cx="558800" cy="558800"/>
              </a:xfrm>
            </p:grpSpPr>
            <p:sp>
              <p:nvSpPr>
                <p:cNvPr id="51" name="Oval 25"/>
                <p:cNvSpPr/>
                <p:nvPr/>
              </p:nvSpPr>
              <p:spPr>
                <a:xfrm>
                  <a:off x="3654456" y="4189619"/>
                  <a:ext cx="558800" cy="558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" name="Freeform: Shape 26"/>
                <p:cNvSpPr/>
                <p:nvPr/>
              </p:nvSpPr>
              <p:spPr bwMode="auto">
                <a:xfrm>
                  <a:off x="3792664" y="4339529"/>
                  <a:ext cx="305203" cy="305203"/>
                </a:xfrm>
                <a:custGeom>
                  <a:avLst/>
                  <a:gdLst>
                    <a:gd name="T0" fmla="*/ 96 w 176"/>
                    <a:gd name="T1" fmla="*/ 124 h 176"/>
                    <a:gd name="T2" fmla="*/ 92 w 176"/>
                    <a:gd name="T3" fmla="*/ 120 h 176"/>
                    <a:gd name="T4" fmla="*/ 89 w 176"/>
                    <a:gd name="T5" fmla="*/ 121 h 176"/>
                    <a:gd name="T6" fmla="*/ 65 w 176"/>
                    <a:gd name="T7" fmla="*/ 145 h 176"/>
                    <a:gd name="T8" fmla="*/ 64 w 176"/>
                    <a:gd name="T9" fmla="*/ 148 h 176"/>
                    <a:gd name="T10" fmla="*/ 68 w 176"/>
                    <a:gd name="T11" fmla="*/ 152 h 176"/>
                    <a:gd name="T12" fmla="*/ 82 w 176"/>
                    <a:gd name="T13" fmla="*/ 152 h 176"/>
                    <a:gd name="T14" fmla="*/ 65 w 176"/>
                    <a:gd name="T15" fmla="*/ 169 h 176"/>
                    <a:gd name="T16" fmla="*/ 64 w 176"/>
                    <a:gd name="T17" fmla="*/ 172 h 176"/>
                    <a:gd name="T18" fmla="*/ 68 w 176"/>
                    <a:gd name="T19" fmla="*/ 176 h 176"/>
                    <a:gd name="T20" fmla="*/ 71 w 176"/>
                    <a:gd name="T21" fmla="*/ 175 h 176"/>
                    <a:gd name="T22" fmla="*/ 95 w 176"/>
                    <a:gd name="T23" fmla="*/ 151 h 176"/>
                    <a:gd name="T24" fmla="*/ 96 w 176"/>
                    <a:gd name="T25" fmla="*/ 148 h 176"/>
                    <a:gd name="T26" fmla="*/ 92 w 176"/>
                    <a:gd name="T27" fmla="*/ 144 h 176"/>
                    <a:gd name="T28" fmla="*/ 92 w 176"/>
                    <a:gd name="T29" fmla="*/ 144 h 176"/>
                    <a:gd name="T30" fmla="*/ 78 w 176"/>
                    <a:gd name="T31" fmla="*/ 144 h 176"/>
                    <a:gd name="T32" fmla="*/ 95 w 176"/>
                    <a:gd name="T33" fmla="*/ 127 h 176"/>
                    <a:gd name="T34" fmla="*/ 96 w 176"/>
                    <a:gd name="T35" fmla="*/ 124 h 176"/>
                    <a:gd name="T36" fmla="*/ 152 w 176"/>
                    <a:gd name="T37" fmla="*/ 41 h 176"/>
                    <a:gd name="T38" fmla="*/ 152 w 176"/>
                    <a:gd name="T39" fmla="*/ 40 h 176"/>
                    <a:gd name="T40" fmla="*/ 128 w 176"/>
                    <a:gd name="T41" fmla="*/ 16 h 176"/>
                    <a:gd name="T42" fmla="*/ 112 w 176"/>
                    <a:gd name="T43" fmla="*/ 22 h 176"/>
                    <a:gd name="T44" fmla="*/ 72 w 176"/>
                    <a:gd name="T45" fmla="*/ 0 h 176"/>
                    <a:gd name="T46" fmla="*/ 25 w 176"/>
                    <a:gd name="T47" fmla="*/ 41 h 176"/>
                    <a:gd name="T48" fmla="*/ 0 w 176"/>
                    <a:gd name="T49" fmla="*/ 72 h 176"/>
                    <a:gd name="T50" fmla="*/ 32 w 176"/>
                    <a:gd name="T51" fmla="*/ 104 h 176"/>
                    <a:gd name="T52" fmla="*/ 144 w 176"/>
                    <a:gd name="T53" fmla="*/ 104 h 176"/>
                    <a:gd name="T54" fmla="*/ 176 w 176"/>
                    <a:gd name="T55" fmla="*/ 72 h 176"/>
                    <a:gd name="T56" fmla="*/ 152 w 176"/>
                    <a:gd name="T57" fmla="*/ 41 h 176"/>
                    <a:gd name="T58" fmla="*/ 144 w 176"/>
                    <a:gd name="T59" fmla="*/ 96 h 176"/>
                    <a:gd name="T60" fmla="*/ 32 w 176"/>
                    <a:gd name="T61" fmla="*/ 96 h 176"/>
                    <a:gd name="T62" fmla="*/ 8 w 176"/>
                    <a:gd name="T63" fmla="*/ 72 h 176"/>
                    <a:gd name="T64" fmla="*/ 26 w 176"/>
                    <a:gd name="T65" fmla="*/ 49 h 176"/>
                    <a:gd name="T66" fmla="*/ 32 w 176"/>
                    <a:gd name="T67" fmla="*/ 42 h 176"/>
                    <a:gd name="T68" fmla="*/ 72 w 176"/>
                    <a:gd name="T69" fmla="*/ 8 h 176"/>
                    <a:gd name="T70" fmla="*/ 102 w 176"/>
                    <a:gd name="T71" fmla="*/ 22 h 176"/>
                    <a:gd name="T72" fmla="*/ 111 w 176"/>
                    <a:gd name="T73" fmla="*/ 30 h 176"/>
                    <a:gd name="T74" fmla="*/ 112 w 176"/>
                    <a:gd name="T75" fmla="*/ 30 h 176"/>
                    <a:gd name="T76" fmla="*/ 117 w 176"/>
                    <a:gd name="T77" fmla="*/ 28 h 176"/>
                    <a:gd name="T78" fmla="*/ 128 w 176"/>
                    <a:gd name="T79" fmla="*/ 24 h 176"/>
                    <a:gd name="T80" fmla="*/ 144 w 176"/>
                    <a:gd name="T81" fmla="*/ 40 h 176"/>
                    <a:gd name="T82" fmla="*/ 144 w 176"/>
                    <a:gd name="T83" fmla="*/ 41 h 176"/>
                    <a:gd name="T84" fmla="*/ 150 w 176"/>
                    <a:gd name="T85" fmla="*/ 49 h 176"/>
                    <a:gd name="T86" fmla="*/ 168 w 176"/>
                    <a:gd name="T87" fmla="*/ 72 h 176"/>
                    <a:gd name="T88" fmla="*/ 144 w 176"/>
                    <a:gd name="T89" fmla="*/ 96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76" h="176">
                      <a:moveTo>
                        <a:pt x="96" y="124"/>
                      </a:moveTo>
                      <a:cubicBezTo>
                        <a:pt x="96" y="122"/>
                        <a:pt x="94" y="120"/>
                        <a:pt x="92" y="120"/>
                      </a:cubicBezTo>
                      <a:cubicBezTo>
                        <a:pt x="91" y="120"/>
                        <a:pt x="90" y="120"/>
                        <a:pt x="89" y="121"/>
                      </a:cubicBezTo>
                      <a:cubicBezTo>
                        <a:pt x="65" y="145"/>
                        <a:pt x="65" y="145"/>
                        <a:pt x="65" y="145"/>
                      </a:cubicBezTo>
                      <a:cubicBezTo>
                        <a:pt x="64" y="146"/>
                        <a:pt x="64" y="147"/>
                        <a:pt x="64" y="148"/>
                      </a:cubicBezTo>
                      <a:cubicBezTo>
                        <a:pt x="64" y="150"/>
                        <a:pt x="66" y="152"/>
                        <a:pt x="68" y="152"/>
                      </a:cubicBezTo>
                      <a:cubicBezTo>
                        <a:pt x="82" y="152"/>
                        <a:pt x="82" y="152"/>
                        <a:pt x="82" y="152"/>
                      </a:cubicBezTo>
                      <a:cubicBezTo>
                        <a:pt x="65" y="169"/>
                        <a:pt x="65" y="169"/>
                        <a:pt x="65" y="169"/>
                      </a:cubicBezTo>
                      <a:cubicBezTo>
                        <a:pt x="64" y="170"/>
                        <a:pt x="64" y="171"/>
                        <a:pt x="64" y="172"/>
                      </a:cubicBezTo>
                      <a:cubicBezTo>
                        <a:pt x="64" y="174"/>
                        <a:pt x="66" y="176"/>
                        <a:pt x="68" y="176"/>
                      </a:cubicBezTo>
                      <a:cubicBezTo>
                        <a:pt x="69" y="176"/>
                        <a:pt x="70" y="176"/>
                        <a:pt x="71" y="175"/>
                      </a:cubicBezTo>
                      <a:cubicBezTo>
                        <a:pt x="95" y="151"/>
                        <a:pt x="95" y="151"/>
                        <a:pt x="95" y="151"/>
                      </a:cubicBezTo>
                      <a:cubicBezTo>
                        <a:pt x="96" y="150"/>
                        <a:pt x="96" y="149"/>
                        <a:pt x="96" y="148"/>
                      </a:cubicBezTo>
                      <a:cubicBezTo>
                        <a:pt x="96" y="146"/>
                        <a:pt x="94" y="144"/>
                        <a:pt x="92" y="144"/>
                      </a:cubicBezTo>
                      <a:cubicBezTo>
                        <a:pt x="92" y="144"/>
                        <a:pt x="92" y="144"/>
                        <a:pt x="92" y="144"/>
                      </a:cubicBezTo>
                      <a:cubicBezTo>
                        <a:pt x="78" y="144"/>
                        <a:pt x="78" y="144"/>
                        <a:pt x="78" y="144"/>
                      </a:cubicBezTo>
                      <a:cubicBezTo>
                        <a:pt x="95" y="127"/>
                        <a:pt x="95" y="127"/>
                        <a:pt x="95" y="127"/>
                      </a:cubicBezTo>
                      <a:cubicBezTo>
                        <a:pt x="96" y="126"/>
                        <a:pt x="96" y="125"/>
                        <a:pt x="96" y="124"/>
                      </a:cubicBezTo>
                      <a:moveTo>
                        <a:pt x="152" y="41"/>
                      </a:moveTo>
                      <a:cubicBezTo>
                        <a:pt x="152" y="41"/>
                        <a:pt x="152" y="40"/>
                        <a:pt x="152" y="40"/>
                      </a:cubicBezTo>
                      <a:cubicBezTo>
                        <a:pt x="152" y="27"/>
                        <a:pt x="141" y="16"/>
                        <a:pt x="128" y="16"/>
                      </a:cubicBezTo>
                      <a:cubicBezTo>
                        <a:pt x="122" y="16"/>
                        <a:pt x="116" y="18"/>
                        <a:pt x="112" y="22"/>
                      </a:cubicBezTo>
                      <a:cubicBezTo>
                        <a:pt x="104" y="9"/>
                        <a:pt x="89" y="0"/>
                        <a:pt x="72" y="0"/>
                      </a:cubicBezTo>
                      <a:cubicBezTo>
                        <a:pt x="48" y="0"/>
                        <a:pt x="28" y="18"/>
                        <a:pt x="25" y="41"/>
                      </a:cubicBezTo>
                      <a:cubicBezTo>
                        <a:pt x="10" y="44"/>
                        <a:pt x="0" y="57"/>
                        <a:pt x="0" y="72"/>
                      </a:cubicBezTo>
                      <a:cubicBezTo>
                        <a:pt x="0" y="90"/>
                        <a:pt x="14" y="104"/>
                        <a:pt x="32" y="104"/>
                      </a:cubicBezTo>
                      <a:cubicBezTo>
                        <a:pt x="144" y="104"/>
                        <a:pt x="144" y="104"/>
                        <a:pt x="144" y="104"/>
                      </a:cubicBezTo>
                      <a:cubicBezTo>
                        <a:pt x="162" y="104"/>
                        <a:pt x="176" y="90"/>
                        <a:pt x="176" y="72"/>
                      </a:cubicBezTo>
                      <a:cubicBezTo>
                        <a:pt x="176" y="57"/>
                        <a:pt x="166" y="45"/>
                        <a:pt x="152" y="41"/>
                      </a:cubicBezTo>
                      <a:moveTo>
                        <a:pt x="144" y="96"/>
                      </a:move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19" y="96"/>
                        <a:pt x="8" y="85"/>
                        <a:pt x="8" y="72"/>
                      </a:cubicBezTo>
                      <a:cubicBezTo>
                        <a:pt x="8" y="61"/>
                        <a:pt x="16" y="51"/>
                        <a:pt x="26" y="49"/>
                      </a:cubicBezTo>
                      <a:cubicBezTo>
                        <a:pt x="30" y="48"/>
                        <a:pt x="32" y="45"/>
                        <a:pt x="32" y="42"/>
                      </a:cubicBezTo>
                      <a:cubicBezTo>
                        <a:pt x="35" y="23"/>
                        <a:pt x="52" y="8"/>
                        <a:pt x="72" y="8"/>
                      </a:cubicBezTo>
                      <a:cubicBezTo>
                        <a:pt x="86" y="8"/>
                        <a:pt x="94" y="11"/>
                        <a:pt x="102" y="22"/>
                      </a:cubicBezTo>
                      <a:cubicBezTo>
                        <a:pt x="103" y="24"/>
                        <a:pt x="109" y="30"/>
                        <a:pt x="111" y="30"/>
                      </a:cubicBezTo>
                      <a:cubicBezTo>
                        <a:pt x="111" y="30"/>
                        <a:pt x="112" y="30"/>
                        <a:pt x="112" y="30"/>
                      </a:cubicBezTo>
                      <a:cubicBezTo>
                        <a:pt x="114" y="30"/>
                        <a:pt x="116" y="29"/>
                        <a:pt x="117" y="28"/>
                      </a:cubicBezTo>
                      <a:cubicBezTo>
                        <a:pt x="120" y="25"/>
                        <a:pt x="124" y="24"/>
                        <a:pt x="128" y="24"/>
                      </a:cubicBezTo>
                      <a:cubicBezTo>
                        <a:pt x="137" y="24"/>
                        <a:pt x="144" y="31"/>
                        <a:pt x="144" y="40"/>
                      </a:cubicBezTo>
                      <a:cubicBezTo>
                        <a:pt x="144" y="41"/>
                        <a:pt x="144" y="41"/>
                        <a:pt x="144" y="41"/>
                      </a:cubicBezTo>
                      <a:cubicBezTo>
                        <a:pt x="144" y="44"/>
                        <a:pt x="146" y="48"/>
                        <a:pt x="150" y="49"/>
                      </a:cubicBezTo>
                      <a:cubicBezTo>
                        <a:pt x="161" y="52"/>
                        <a:pt x="168" y="61"/>
                        <a:pt x="168" y="72"/>
                      </a:cubicBezTo>
                      <a:cubicBezTo>
                        <a:pt x="168" y="85"/>
                        <a:pt x="157" y="96"/>
                        <a:pt x="144" y="96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sz="1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3" name="Group 27"/>
            <p:cNvGrpSpPr/>
            <p:nvPr/>
          </p:nvGrpSpPr>
          <p:grpSpPr>
            <a:xfrm>
              <a:off x="3182640" y="2161419"/>
              <a:ext cx="563376" cy="563376"/>
              <a:chOff x="4243519" y="3052505"/>
              <a:chExt cx="751168" cy="751168"/>
            </a:xfrm>
          </p:grpSpPr>
          <p:sp>
            <p:nvSpPr>
              <p:cNvPr id="45" name="Oval 28"/>
              <p:cNvSpPr/>
              <p:nvPr/>
            </p:nvSpPr>
            <p:spPr>
              <a:xfrm>
                <a:off x="4243519" y="3052505"/>
                <a:ext cx="751168" cy="751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6" name="Group 29"/>
              <p:cNvGrpSpPr/>
              <p:nvPr/>
            </p:nvGrpSpPr>
            <p:grpSpPr>
              <a:xfrm>
                <a:off x="4284021" y="3093007"/>
                <a:ext cx="670163" cy="670163"/>
                <a:chOff x="4622141" y="3293102"/>
                <a:chExt cx="558800" cy="558800"/>
              </a:xfrm>
            </p:grpSpPr>
            <p:sp>
              <p:nvSpPr>
                <p:cNvPr id="47" name="Oval 30"/>
                <p:cNvSpPr/>
                <p:nvPr/>
              </p:nvSpPr>
              <p:spPr>
                <a:xfrm>
                  <a:off x="4622141" y="3293102"/>
                  <a:ext cx="558800" cy="5588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" name="Freeform: Shape 31"/>
                <p:cNvSpPr/>
                <p:nvPr/>
              </p:nvSpPr>
              <p:spPr bwMode="auto">
                <a:xfrm>
                  <a:off x="4762374" y="3429000"/>
                  <a:ext cx="267815" cy="267815"/>
                </a:xfrm>
                <a:custGeom>
                  <a:avLst/>
                  <a:gdLst>
                    <a:gd name="T0" fmla="*/ 156 w 176"/>
                    <a:gd name="T1" fmla="*/ 0 h 176"/>
                    <a:gd name="T2" fmla="*/ 136 w 176"/>
                    <a:gd name="T3" fmla="*/ 20 h 176"/>
                    <a:gd name="T4" fmla="*/ 152 w 176"/>
                    <a:gd name="T5" fmla="*/ 40 h 176"/>
                    <a:gd name="T6" fmla="*/ 152 w 176"/>
                    <a:gd name="T7" fmla="*/ 84 h 176"/>
                    <a:gd name="T8" fmla="*/ 108 w 176"/>
                    <a:gd name="T9" fmla="*/ 84 h 176"/>
                    <a:gd name="T10" fmla="*/ 88 w 176"/>
                    <a:gd name="T11" fmla="*/ 68 h 176"/>
                    <a:gd name="T12" fmla="*/ 68 w 176"/>
                    <a:gd name="T13" fmla="*/ 84 h 176"/>
                    <a:gd name="T14" fmla="*/ 20 w 176"/>
                    <a:gd name="T15" fmla="*/ 84 h 176"/>
                    <a:gd name="T16" fmla="*/ 16 w 176"/>
                    <a:gd name="T17" fmla="*/ 88 h 176"/>
                    <a:gd name="T18" fmla="*/ 16 w 176"/>
                    <a:gd name="T19" fmla="*/ 136 h 176"/>
                    <a:gd name="T20" fmla="*/ 0 w 176"/>
                    <a:gd name="T21" fmla="*/ 156 h 176"/>
                    <a:gd name="T22" fmla="*/ 20 w 176"/>
                    <a:gd name="T23" fmla="*/ 176 h 176"/>
                    <a:gd name="T24" fmla="*/ 40 w 176"/>
                    <a:gd name="T25" fmla="*/ 156 h 176"/>
                    <a:gd name="T26" fmla="*/ 24 w 176"/>
                    <a:gd name="T27" fmla="*/ 136 h 176"/>
                    <a:gd name="T28" fmla="*/ 24 w 176"/>
                    <a:gd name="T29" fmla="*/ 92 h 176"/>
                    <a:gd name="T30" fmla="*/ 68 w 176"/>
                    <a:gd name="T31" fmla="*/ 92 h 176"/>
                    <a:gd name="T32" fmla="*/ 88 w 176"/>
                    <a:gd name="T33" fmla="*/ 108 h 176"/>
                    <a:gd name="T34" fmla="*/ 108 w 176"/>
                    <a:gd name="T35" fmla="*/ 92 h 176"/>
                    <a:gd name="T36" fmla="*/ 156 w 176"/>
                    <a:gd name="T37" fmla="*/ 92 h 176"/>
                    <a:gd name="T38" fmla="*/ 160 w 176"/>
                    <a:gd name="T39" fmla="*/ 88 h 176"/>
                    <a:gd name="T40" fmla="*/ 160 w 176"/>
                    <a:gd name="T41" fmla="*/ 40 h 176"/>
                    <a:gd name="T42" fmla="*/ 176 w 176"/>
                    <a:gd name="T43" fmla="*/ 20 h 176"/>
                    <a:gd name="T44" fmla="*/ 156 w 176"/>
                    <a:gd name="T45" fmla="*/ 0 h 176"/>
                    <a:gd name="T46" fmla="*/ 32 w 176"/>
                    <a:gd name="T47" fmla="*/ 156 h 176"/>
                    <a:gd name="T48" fmla="*/ 20 w 176"/>
                    <a:gd name="T49" fmla="*/ 168 h 176"/>
                    <a:gd name="T50" fmla="*/ 8 w 176"/>
                    <a:gd name="T51" fmla="*/ 156 h 176"/>
                    <a:gd name="T52" fmla="*/ 20 w 176"/>
                    <a:gd name="T53" fmla="*/ 144 h 176"/>
                    <a:gd name="T54" fmla="*/ 32 w 176"/>
                    <a:gd name="T55" fmla="*/ 156 h 176"/>
                    <a:gd name="T56" fmla="*/ 88 w 176"/>
                    <a:gd name="T57" fmla="*/ 100 h 176"/>
                    <a:gd name="T58" fmla="*/ 76 w 176"/>
                    <a:gd name="T59" fmla="*/ 88 h 176"/>
                    <a:gd name="T60" fmla="*/ 88 w 176"/>
                    <a:gd name="T61" fmla="*/ 76 h 176"/>
                    <a:gd name="T62" fmla="*/ 100 w 176"/>
                    <a:gd name="T63" fmla="*/ 88 h 176"/>
                    <a:gd name="T64" fmla="*/ 88 w 176"/>
                    <a:gd name="T65" fmla="*/ 100 h 176"/>
                    <a:gd name="T66" fmla="*/ 156 w 176"/>
                    <a:gd name="T67" fmla="*/ 32 h 176"/>
                    <a:gd name="T68" fmla="*/ 144 w 176"/>
                    <a:gd name="T69" fmla="*/ 20 h 176"/>
                    <a:gd name="T70" fmla="*/ 156 w 176"/>
                    <a:gd name="T71" fmla="*/ 8 h 176"/>
                    <a:gd name="T72" fmla="*/ 168 w 176"/>
                    <a:gd name="T73" fmla="*/ 20 h 176"/>
                    <a:gd name="T74" fmla="*/ 156 w 176"/>
                    <a:gd name="T75" fmla="*/ 32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76" h="176">
                      <a:moveTo>
                        <a:pt x="156" y="0"/>
                      </a:moveTo>
                      <a:cubicBezTo>
                        <a:pt x="145" y="0"/>
                        <a:pt x="136" y="9"/>
                        <a:pt x="136" y="20"/>
                      </a:cubicBezTo>
                      <a:cubicBezTo>
                        <a:pt x="136" y="30"/>
                        <a:pt x="143" y="38"/>
                        <a:pt x="152" y="40"/>
                      </a:cubicBezTo>
                      <a:cubicBezTo>
                        <a:pt x="152" y="84"/>
                        <a:pt x="152" y="84"/>
                        <a:pt x="152" y="84"/>
                      </a:cubicBezTo>
                      <a:cubicBezTo>
                        <a:pt x="108" y="84"/>
                        <a:pt x="108" y="84"/>
                        <a:pt x="108" y="84"/>
                      </a:cubicBezTo>
                      <a:cubicBezTo>
                        <a:pt x="106" y="75"/>
                        <a:pt x="98" y="68"/>
                        <a:pt x="88" y="68"/>
                      </a:cubicBezTo>
                      <a:cubicBezTo>
                        <a:pt x="78" y="68"/>
                        <a:pt x="70" y="75"/>
                        <a:pt x="68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6" y="86"/>
                        <a:pt x="16" y="88"/>
                      </a:cubicBezTo>
                      <a:cubicBezTo>
                        <a:pt x="16" y="136"/>
                        <a:pt x="16" y="136"/>
                        <a:pt x="16" y="136"/>
                      </a:cubicBezTo>
                      <a:cubicBezTo>
                        <a:pt x="7" y="138"/>
                        <a:pt x="0" y="146"/>
                        <a:pt x="0" y="156"/>
                      </a:cubicBezTo>
                      <a:cubicBezTo>
                        <a:pt x="0" y="167"/>
                        <a:pt x="9" y="176"/>
                        <a:pt x="20" y="176"/>
                      </a:cubicBezTo>
                      <a:cubicBezTo>
                        <a:pt x="31" y="176"/>
                        <a:pt x="40" y="167"/>
                        <a:pt x="40" y="156"/>
                      </a:cubicBezTo>
                      <a:cubicBezTo>
                        <a:pt x="40" y="146"/>
                        <a:pt x="33" y="138"/>
                        <a:pt x="24" y="136"/>
                      </a:cubicBezTo>
                      <a:cubicBezTo>
                        <a:pt x="24" y="92"/>
                        <a:pt x="24" y="92"/>
                        <a:pt x="24" y="92"/>
                      </a:cubicBezTo>
                      <a:cubicBezTo>
                        <a:pt x="68" y="92"/>
                        <a:pt x="68" y="92"/>
                        <a:pt x="68" y="92"/>
                      </a:cubicBezTo>
                      <a:cubicBezTo>
                        <a:pt x="70" y="101"/>
                        <a:pt x="78" y="108"/>
                        <a:pt x="88" y="108"/>
                      </a:cubicBezTo>
                      <a:cubicBezTo>
                        <a:pt x="98" y="108"/>
                        <a:pt x="106" y="101"/>
                        <a:pt x="108" y="92"/>
                      </a:cubicBezTo>
                      <a:cubicBezTo>
                        <a:pt x="156" y="92"/>
                        <a:pt x="156" y="92"/>
                        <a:pt x="156" y="92"/>
                      </a:cubicBezTo>
                      <a:cubicBezTo>
                        <a:pt x="158" y="92"/>
                        <a:pt x="160" y="90"/>
                        <a:pt x="160" y="88"/>
                      </a:cubicBezTo>
                      <a:cubicBezTo>
                        <a:pt x="160" y="40"/>
                        <a:pt x="160" y="40"/>
                        <a:pt x="160" y="40"/>
                      </a:cubicBezTo>
                      <a:cubicBezTo>
                        <a:pt x="169" y="38"/>
                        <a:pt x="176" y="30"/>
                        <a:pt x="176" y="20"/>
                      </a:cubicBezTo>
                      <a:cubicBezTo>
                        <a:pt x="176" y="9"/>
                        <a:pt x="167" y="0"/>
                        <a:pt x="156" y="0"/>
                      </a:cubicBezTo>
                      <a:moveTo>
                        <a:pt x="32" y="156"/>
                      </a:moveTo>
                      <a:cubicBezTo>
                        <a:pt x="32" y="163"/>
                        <a:pt x="27" y="168"/>
                        <a:pt x="20" y="168"/>
                      </a:cubicBezTo>
                      <a:cubicBezTo>
                        <a:pt x="13" y="168"/>
                        <a:pt x="8" y="163"/>
                        <a:pt x="8" y="156"/>
                      </a:cubicBezTo>
                      <a:cubicBezTo>
                        <a:pt x="8" y="149"/>
                        <a:pt x="13" y="144"/>
                        <a:pt x="20" y="144"/>
                      </a:cubicBezTo>
                      <a:cubicBezTo>
                        <a:pt x="27" y="144"/>
                        <a:pt x="32" y="149"/>
                        <a:pt x="32" y="156"/>
                      </a:cubicBezTo>
                      <a:moveTo>
                        <a:pt x="88" y="100"/>
                      </a:moveTo>
                      <a:cubicBezTo>
                        <a:pt x="81" y="100"/>
                        <a:pt x="76" y="95"/>
                        <a:pt x="76" y="88"/>
                      </a:cubicBezTo>
                      <a:cubicBezTo>
                        <a:pt x="76" y="81"/>
                        <a:pt x="81" y="76"/>
                        <a:pt x="88" y="76"/>
                      </a:cubicBezTo>
                      <a:cubicBezTo>
                        <a:pt x="95" y="76"/>
                        <a:pt x="100" y="81"/>
                        <a:pt x="100" y="88"/>
                      </a:cubicBezTo>
                      <a:cubicBezTo>
                        <a:pt x="100" y="95"/>
                        <a:pt x="95" y="100"/>
                        <a:pt x="88" y="100"/>
                      </a:cubicBezTo>
                      <a:moveTo>
                        <a:pt x="156" y="32"/>
                      </a:moveTo>
                      <a:cubicBezTo>
                        <a:pt x="149" y="32"/>
                        <a:pt x="144" y="27"/>
                        <a:pt x="144" y="20"/>
                      </a:cubicBezTo>
                      <a:cubicBezTo>
                        <a:pt x="144" y="13"/>
                        <a:pt x="149" y="8"/>
                        <a:pt x="156" y="8"/>
                      </a:cubicBezTo>
                      <a:cubicBezTo>
                        <a:pt x="163" y="8"/>
                        <a:pt x="168" y="13"/>
                        <a:pt x="168" y="20"/>
                      </a:cubicBezTo>
                      <a:cubicBezTo>
                        <a:pt x="168" y="27"/>
                        <a:pt x="163" y="32"/>
                        <a:pt x="156" y="3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sz="1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4" name="Group 32"/>
            <p:cNvGrpSpPr/>
            <p:nvPr/>
          </p:nvGrpSpPr>
          <p:grpSpPr>
            <a:xfrm>
              <a:off x="5436271" y="2191795"/>
              <a:ext cx="502622" cy="502622"/>
              <a:chOff x="7103113" y="3293102"/>
              <a:chExt cx="558800" cy="558800"/>
            </a:xfrm>
          </p:grpSpPr>
          <p:sp>
            <p:nvSpPr>
              <p:cNvPr id="43" name="Oval 33"/>
              <p:cNvSpPr/>
              <p:nvPr/>
            </p:nvSpPr>
            <p:spPr>
              <a:xfrm>
                <a:off x="7103113" y="3293102"/>
                <a:ext cx="558800" cy="5588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Freeform: Shape 34"/>
              <p:cNvSpPr/>
              <p:nvPr/>
            </p:nvSpPr>
            <p:spPr bwMode="auto">
              <a:xfrm>
                <a:off x="7248606" y="3438595"/>
                <a:ext cx="267815" cy="267815"/>
              </a:xfrm>
              <a:custGeom>
                <a:avLst/>
                <a:gdLst>
                  <a:gd name="T0" fmla="*/ 88 w 176"/>
                  <a:gd name="T1" fmla="*/ 110 h 176"/>
                  <a:gd name="T2" fmla="*/ 51 w 176"/>
                  <a:gd name="T3" fmla="*/ 73 h 176"/>
                  <a:gd name="T4" fmla="*/ 48 w 176"/>
                  <a:gd name="T5" fmla="*/ 72 h 176"/>
                  <a:gd name="T6" fmla="*/ 44 w 176"/>
                  <a:gd name="T7" fmla="*/ 76 h 176"/>
                  <a:gd name="T8" fmla="*/ 45 w 176"/>
                  <a:gd name="T9" fmla="*/ 79 h 176"/>
                  <a:gd name="T10" fmla="*/ 85 w 176"/>
                  <a:gd name="T11" fmla="*/ 119 h 176"/>
                  <a:gd name="T12" fmla="*/ 88 w 176"/>
                  <a:gd name="T13" fmla="*/ 120 h 176"/>
                  <a:gd name="T14" fmla="*/ 91 w 176"/>
                  <a:gd name="T15" fmla="*/ 119 h 176"/>
                  <a:gd name="T16" fmla="*/ 91 w 176"/>
                  <a:gd name="T17" fmla="*/ 119 h 176"/>
                  <a:gd name="T18" fmla="*/ 158 w 176"/>
                  <a:gd name="T19" fmla="*/ 49 h 176"/>
                  <a:gd name="T20" fmla="*/ 158 w 176"/>
                  <a:gd name="T21" fmla="*/ 49 h 176"/>
                  <a:gd name="T22" fmla="*/ 163 w 176"/>
                  <a:gd name="T23" fmla="*/ 43 h 176"/>
                  <a:gd name="T24" fmla="*/ 163 w 176"/>
                  <a:gd name="T25" fmla="*/ 43 h 176"/>
                  <a:gd name="T26" fmla="*/ 175 w 176"/>
                  <a:gd name="T27" fmla="*/ 31 h 176"/>
                  <a:gd name="T28" fmla="*/ 175 w 176"/>
                  <a:gd name="T29" fmla="*/ 31 h 176"/>
                  <a:gd name="T30" fmla="*/ 176 w 176"/>
                  <a:gd name="T31" fmla="*/ 28 h 176"/>
                  <a:gd name="T32" fmla="*/ 172 w 176"/>
                  <a:gd name="T33" fmla="*/ 24 h 176"/>
                  <a:gd name="T34" fmla="*/ 169 w 176"/>
                  <a:gd name="T35" fmla="*/ 25 h 176"/>
                  <a:gd name="T36" fmla="*/ 169 w 176"/>
                  <a:gd name="T37" fmla="*/ 25 h 176"/>
                  <a:gd name="T38" fmla="*/ 159 w 176"/>
                  <a:gd name="T39" fmla="*/ 36 h 176"/>
                  <a:gd name="T40" fmla="*/ 159 w 176"/>
                  <a:gd name="T41" fmla="*/ 36 h 176"/>
                  <a:gd name="T42" fmla="*/ 153 w 176"/>
                  <a:gd name="T43" fmla="*/ 42 h 176"/>
                  <a:gd name="T44" fmla="*/ 153 w 176"/>
                  <a:gd name="T45" fmla="*/ 42 h 176"/>
                  <a:gd name="T46" fmla="*/ 88 w 176"/>
                  <a:gd name="T47" fmla="*/ 110 h 176"/>
                  <a:gd name="T48" fmla="*/ 169 w 176"/>
                  <a:gd name="T49" fmla="*/ 54 h 176"/>
                  <a:gd name="T50" fmla="*/ 163 w 176"/>
                  <a:gd name="T51" fmla="*/ 54 h 176"/>
                  <a:gd name="T52" fmla="*/ 162 w 176"/>
                  <a:gd name="T53" fmla="*/ 58 h 176"/>
                  <a:gd name="T54" fmla="*/ 162 w 176"/>
                  <a:gd name="T55" fmla="*/ 58 h 176"/>
                  <a:gd name="T56" fmla="*/ 168 w 176"/>
                  <a:gd name="T57" fmla="*/ 88 h 176"/>
                  <a:gd name="T58" fmla="*/ 88 w 176"/>
                  <a:gd name="T59" fmla="*/ 168 h 176"/>
                  <a:gd name="T60" fmla="*/ 8 w 176"/>
                  <a:gd name="T61" fmla="*/ 88 h 176"/>
                  <a:gd name="T62" fmla="*/ 88 w 176"/>
                  <a:gd name="T63" fmla="*/ 8 h 176"/>
                  <a:gd name="T64" fmla="*/ 146 w 176"/>
                  <a:gd name="T65" fmla="*/ 33 h 176"/>
                  <a:gd name="T66" fmla="*/ 146 w 176"/>
                  <a:gd name="T67" fmla="*/ 32 h 176"/>
                  <a:gd name="T68" fmla="*/ 151 w 176"/>
                  <a:gd name="T69" fmla="*/ 32 h 176"/>
                  <a:gd name="T70" fmla="*/ 151 w 176"/>
                  <a:gd name="T71" fmla="*/ 27 h 176"/>
                  <a:gd name="T72" fmla="*/ 151 w 176"/>
                  <a:gd name="T73" fmla="*/ 26 h 176"/>
                  <a:gd name="T74" fmla="*/ 88 w 176"/>
                  <a:gd name="T75" fmla="*/ 0 h 176"/>
                  <a:gd name="T76" fmla="*/ 0 w 176"/>
                  <a:gd name="T77" fmla="*/ 88 h 176"/>
                  <a:gd name="T78" fmla="*/ 88 w 176"/>
                  <a:gd name="T79" fmla="*/ 176 h 176"/>
                  <a:gd name="T80" fmla="*/ 176 w 176"/>
                  <a:gd name="T81" fmla="*/ 88 h 176"/>
                  <a:gd name="T82" fmla="*/ 170 w 176"/>
                  <a:gd name="T83" fmla="*/ 56 h 176"/>
                  <a:gd name="T84" fmla="*/ 169 w 176"/>
                  <a:gd name="T85" fmla="*/ 54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6" h="176">
                    <a:moveTo>
                      <a:pt x="88" y="110"/>
                    </a:moveTo>
                    <a:cubicBezTo>
                      <a:pt x="51" y="73"/>
                      <a:pt x="51" y="73"/>
                      <a:pt x="51" y="73"/>
                    </a:cubicBezTo>
                    <a:cubicBezTo>
                      <a:pt x="50" y="72"/>
                      <a:pt x="49" y="72"/>
                      <a:pt x="48" y="72"/>
                    </a:cubicBezTo>
                    <a:cubicBezTo>
                      <a:pt x="46" y="72"/>
                      <a:pt x="44" y="74"/>
                      <a:pt x="44" y="76"/>
                    </a:cubicBezTo>
                    <a:cubicBezTo>
                      <a:pt x="44" y="77"/>
                      <a:pt x="44" y="78"/>
                      <a:pt x="45" y="79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86" y="120"/>
                      <a:pt x="87" y="120"/>
                      <a:pt x="88" y="120"/>
                    </a:cubicBezTo>
                    <a:cubicBezTo>
                      <a:pt x="89" y="120"/>
                      <a:pt x="90" y="120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63" y="43"/>
                      <a:pt x="163" y="43"/>
                      <a:pt x="163" y="43"/>
                    </a:cubicBezTo>
                    <a:cubicBezTo>
                      <a:pt x="163" y="43"/>
                      <a:pt x="163" y="43"/>
                      <a:pt x="163" y="43"/>
                    </a:cubicBezTo>
                    <a:cubicBezTo>
                      <a:pt x="175" y="31"/>
                      <a:pt x="175" y="31"/>
                      <a:pt x="175" y="31"/>
                    </a:cubicBezTo>
                    <a:cubicBezTo>
                      <a:pt x="175" y="31"/>
                      <a:pt x="175" y="31"/>
                      <a:pt x="175" y="31"/>
                    </a:cubicBezTo>
                    <a:cubicBezTo>
                      <a:pt x="176" y="30"/>
                      <a:pt x="176" y="29"/>
                      <a:pt x="176" y="28"/>
                    </a:cubicBezTo>
                    <a:cubicBezTo>
                      <a:pt x="176" y="26"/>
                      <a:pt x="174" y="24"/>
                      <a:pt x="172" y="24"/>
                    </a:cubicBezTo>
                    <a:cubicBezTo>
                      <a:pt x="171" y="24"/>
                      <a:pt x="170" y="24"/>
                      <a:pt x="169" y="25"/>
                    </a:cubicBezTo>
                    <a:cubicBezTo>
                      <a:pt x="169" y="25"/>
                      <a:pt x="169" y="25"/>
                      <a:pt x="169" y="25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3" y="42"/>
                      <a:pt x="153" y="42"/>
                      <a:pt x="153" y="42"/>
                    </a:cubicBezTo>
                    <a:cubicBezTo>
                      <a:pt x="153" y="42"/>
                      <a:pt x="153" y="42"/>
                      <a:pt x="153" y="42"/>
                    </a:cubicBezTo>
                    <a:lnTo>
                      <a:pt x="88" y="110"/>
                    </a:lnTo>
                    <a:close/>
                    <a:moveTo>
                      <a:pt x="169" y="54"/>
                    </a:moveTo>
                    <a:cubicBezTo>
                      <a:pt x="167" y="53"/>
                      <a:pt x="165" y="53"/>
                      <a:pt x="163" y="54"/>
                    </a:cubicBezTo>
                    <a:cubicBezTo>
                      <a:pt x="162" y="55"/>
                      <a:pt x="162" y="57"/>
                      <a:pt x="162" y="58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6" y="68"/>
                      <a:pt x="168" y="78"/>
                      <a:pt x="168" y="88"/>
                    </a:cubicBezTo>
                    <a:cubicBezTo>
                      <a:pt x="168" y="132"/>
                      <a:pt x="132" y="168"/>
                      <a:pt x="88" y="168"/>
                    </a:cubicBezTo>
                    <a:cubicBezTo>
                      <a:pt x="44" y="168"/>
                      <a:pt x="8" y="132"/>
                      <a:pt x="8" y="88"/>
                    </a:cubicBezTo>
                    <a:cubicBezTo>
                      <a:pt x="8" y="44"/>
                      <a:pt x="44" y="8"/>
                      <a:pt x="88" y="8"/>
                    </a:cubicBezTo>
                    <a:cubicBezTo>
                      <a:pt x="111" y="8"/>
                      <a:pt x="131" y="17"/>
                      <a:pt x="146" y="33"/>
                    </a:cubicBezTo>
                    <a:cubicBezTo>
                      <a:pt x="146" y="32"/>
                      <a:pt x="146" y="32"/>
                      <a:pt x="146" y="32"/>
                    </a:cubicBezTo>
                    <a:cubicBezTo>
                      <a:pt x="147" y="34"/>
                      <a:pt x="150" y="34"/>
                      <a:pt x="151" y="32"/>
                    </a:cubicBezTo>
                    <a:cubicBezTo>
                      <a:pt x="153" y="31"/>
                      <a:pt x="153" y="28"/>
                      <a:pt x="151" y="27"/>
                    </a:cubicBezTo>
                    <a:cubicBezTo>
                      <a:pt x="151" y="27"/>
                      <a:pt x="151" y="26"/>
                      <a:pt x="151" y="26"/>
                    </a:cubicBezTo>
                    <a:cubicBezTo>
                      <a:pt x="135" y="10"/>
                      <a:pt x="113" y="0"/>
                      <a:pt x="88" y="0"/>
                    </a:cubicBezTo>
                    <a:cubicBezTo>
                      <a:pt x="39" y="0"/>
                      <a:pt x="0" y="39"/>
                      <a:pt x="0" y="88"/>
                    </a:cubicBezTo>
                    <a:cubicBezTo>
                      <a:pt x="0" y="137"/>
                      <a:pt x="39" y="176"/>
                      <a:pt x="88" y="176"/>
                    </a:cubicBezTo>
                    <a:cubicBezTo>
                      <a:pt x="137" y="176"/>
                      <a:pt x="176" y="137"/>
                      <a:pt x="176" y="88"/>
                    </a:cubicBezTo>
                    <a:cubicBezTo>
                      <a:pt x="176" y="77"/>
                      <a:pt x="174" y="66"/>
                      <a:pt x="170" y="56"/>
                    </a:cubicBezTo>
                    <a:cubicBezTo>
                      <a:pt x="170" y="55"/>
                      <a:pt x="169" y="55"/>
                      <a:pt x="169" y="5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" name="Group 35"/>
            <p:cNvGrpSpPr/>
            <p:nvPr/>
          </p:nvGrpSpPr>
          <p:grpSpPr>
            <a:xfrm>
              <a:off x="6303927" y="2969769"/>
              <a:ext cx="502622" cy="502622"/>
              <a:chOff x="8052323" y="4169373"/>
              <a:chExt cx="558800" cy="558800"/>
            </a:xfrm>
          </p:grpSpPr>
          <p:sp>
            <p:nvSpPr>
              <p:cNvPr id="41" name="Oval 36"/>
              <p:cNvSpPr/>
              <p:nvPr/>
            </p:nvSpPr>
            <p:spPr>
              <a:xfrm>
                <a:off x="8052323" y="4169373"/>
                <a:ext cx="558800" cy="558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: Shape 37"/>
              <p:cNvSpPr/>
              <p:nvPr/>
            </p:nvSpPr>
            <p:spPr bwMode="auto">
              <a:xfrm>
                <a:off x="8209059" y="4304822"/>
                <a:ext cx="245327" cy="279503"/>
              </a:xfrm>
              <a:custGeom>
                <a:avLst/>
                <a:gdLst>
                  <a:gd name="T0" fmla="*/ 152 w 304"/>
                  <a:gd name="T1" fmla="*/ 0 h 347"/>
                  <a:gd name="T2" fmla="*/ 0 w 304"/>
                  <a:gd name="T3" fmla="*/ 71 h 347"/>
                  <a:gd name="T4" fmla="*/ 0 w 304"/>
                  <a:gd name="T5" fmla="*/ 277 h 347"/>
                  <a:gd name="T6" fmla="*/ 152 w 304"/>
                  <a:gd name="T7" fmla="*/ 347 h 347"/>
                  <a:gd name="T8" fmla="*/ 304 w 304"/>
                  <a:gd name="T9" fmla="*/ 277 h 347"/>
                  <a:gd name="T10" fmla="*/ 304 w 304"/>
                  <a:gd name="T11" fmla="*/ 71 h 347"/>
                  <a:gd name="T12" fmla="*/ 152 w 304"/>
                  <a:gd name="T13" fmla="*/ 0 h 347"/>
                  <a:gd name="T14" fmla="*/ 282 w 304"/>
                  <a:gd name="T15" fmla="*/ 277 h 347"/>
                  <a:gd name="T16" fmla="*/ 152 w 304"/>
                  <a:gd name="T17" fmla="*/ 326 h 347"/>
                  <a:gd name="T18" fmla="*/ 22 w 304"/>
                  <a:gd name="T19" fmla="*/ 277 h 347"/>
                  <a:gd name="T20" fmla="*/ 22 w 304"/>
                  <a:gd name="T21" fmla="*/ 236 h 347"/>
                  <a:gd name="T22" fmla="*/ 152 w 304"/>
                  <a:gd name="T23" fmla="*/ 271 h 347"/>
                  <a:gd name="T24" fmla="*/ 282 w 304"/>
                  <a:gd name="T25" fmla="*/ 236 h 347"/>
                  <a:gd name="T26" fmla="*/ 282 w 304"/>
                  <a:gd name="T27" fmla="*/ 277 h 347"/>
                  <a:gd name="T28" fmla="*/ 282 w 304"/>
                  <a:gd name="T29" fmla="*/ 212 h 347"/>
                  <a:gd name="T30" fmla="*/ 282 w 304"/>
                  <a:gd name="T31" fmla="*/ 212 h 347"/>
                  <a:gd name="T32" fmla="*/ 282 w 304"/>
                  <a:gd name="T33" fmla="*/ 212 h 347"/>
                  <a:gd name="T34" fmla="*/ 152 w 304"/>
                  <a:gd name="T35" fmla="*/ 261 h 347"/>
                  <a:gd name="T36" fmla="*/ 22 w 304"/>
                  <a:gd name="T37" fmla="*/ 212 h 347"/>
                  <a:gd name="T38" fmla="*/ 22 w 304"/>
                  <a:gd name="T39" fmla="*/ 212 h 347"/>
                  <a:gd name="T40" fmla="*/ 22 w 304"/>
                  <a:gd name="T41" fmla="*/ 212 h 347"/>
                  <a:gd name="T42" fmla="*/ 22 w 304"/>
                  <a:gd name="T43" fmla="*/ 171 h 347"/>
                  <a:gd name="T44" fmla="*/ 152 w 304"/>
                  <a:gd name="T45" fmla="*/ 206 h 347"/>
                  <a:gd name="T46" fmla="*/ 282 w 304"/>
                  <a:gd name="T47" fmla="*/ 171 h 347"/>
                  <a:gd name="T48" fmla="*/ 282 w 304"/>
                  <a:gd name="T49" fmla="*/ 212 h 347"/>
                  <a:gd name="T50" fmla="*/ 282 w 304"/>
                  <a:gd name="T51" fmla="*/ 147 h 347"/>
                  <a:gd name="T52" fmla="*/ 282 w 304"/>
                  <a:gd name="T53" fmla="*/ 147 h 347"/>
                  <a:gd name="T54" fmla="*/ 282 w 304"/>
                  <a:gd name="T55" fmla="*/ 147 h 347"/>
                  <a:gd name="T56" fmla="*/ 152 w 304"/>
                  <a:gd name="T57" fmla="*/ 195 h 347"/>
                  <a:gd name="T58" fmla="*/ 22 w 304"/>
                  <a:gd name="T59" fmla="*/ 147 h 347"/>
                  <a:gd name="T60" fmla="*/ 22 w 304"/>
                  <a:gd name="T61" fmla="*/ 147 h 347"/>
                  <a:gd name="T62" fmla="*/ 22 w 304"/>
                  <a:gd name="T63" fmla="*/ 147 h 347"/>
                  <a:gd name="T64" fmla="*/ 22 w 304"/>
                  <a:gd name="T65" fmla="*/ 109 h 347"/>
                  <a:gd name="T66" fmla="*/ 152 w 304"/>
                  <a:gd name="T67" fmla="*/ 141 h 347"/>
                  <a:gd name="T68" fmla="*/ 282 w 304"/>
                  <a:gd name="T69" fmla="*/ 109 h 347"/>
                  <a:gd name="T70" fmla="*/ 282 w 304"/>
                  <a:gd name="T71" fmla="*/ 147 h 347"/>
                  <a:gd name="T72" fmla="*/ 152 w 304"/>
                  <a:gd name="T73" fmla="*/ 119 h 347"/>
                  <a:gd name="T74" fmla="*/ 22 w 304"/>
                  <a:gd name="T75" fmla="*/ 71 h 347"/>
                  <a:gd name="T76" fmla="*/ 152 w 304"/>
                  <a:gd name="T77" fmla="*/ 22 h 347"/>
                  <a:gd name="T78" fmla="*/ 282 w 304"/>
                  <a:gd name="T79" fmla="*/ 71 h 347"/>
                  <a:gd name="T80" fmla="*/ 152 w 304"/>
                  <a:gd name="T81" fmla="*/ 1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4" h="347">
                    <a:moveTo>
                      <a:pt x="152" y="0"/>
                    </a:moveTo>
                    <a:cubicBezTo>
                      <a:pt x="79" y="0"/>
                      <a:pt x="0" y="22"/>
                      <a:pt x="0" y="71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325"/>
                      <a:pt x="79" y="347"/>
                      <a:pt x="152" y="347"/>
                    </a:cubicBezTo>
                    <a:cubicBezTo>
                      <a:pt x="225" y="347"/>
                      <a:pt x="304" y="325"/>
                      <a:pt x="304" y="277"/>
                    </a:cubicBezTo>
                    <a:cubicBezTo>
                      <a:pt x="304" y="71"/>
                      <a:pt x="304" y="71"/>
                      <a:pt x="304" y="71"/>
                    </a:cubicBezTo>
                    <a:cubicBezTo>
                      <a:pt x="304" y="22"/>
                      <a:pt x="225" y="0"/>
                      <a:pt x="152" y="0"/>
                    </a:cubicBezTo>
                    <a:close/>
                    <a:moveTo>
                      <a:pt x="282" y="277"/>
                    </a:moveTo>
                    <a:cubicBezTo>
                      <a:pt x="282" y="304"/>
                      <a:pt x="224" y="326"/>
                      <a:pt x="152" y="326"/>
                    </a:cubicBezTo>
                    <a:cubicBezTo>
                      <a:pt x="80" y="326"/>
                      <a:pt x="22" y="304"/>
                      <a:pt x="22" y="277"/>
                    </a:cubicBezTo>
                    <a:cubicBezTo>
                      <a:pt x="22" y="236"/>
                      <a:pt x="22" y="236"/>
                      <a:pt x="22" y="236"/>
                    </a:cubicBezTo>
                    <a:cubicBezTo>
                      <a:pt x="44" y="259"/>
                      <a:pt x="98" y="271"/>
                      <a:pt x="152" y="271"/>
                    </a:cubicBezTo>
                    <a:cubicBezTo>
                      <a:pt x="206" y="271"/>
                      <a:pt x="260" y="259"/>
                      <a:pt x="282" y="236"/>
                    </a:cubicBezTo>
                    <a:lnTo>
                      <a:pt x="282" y="277"/>
                    </a:lnTo>
                    <a:close/>
                    <a:moveTo>
                      <a:pt x="282" y="212"/>
                    </a:moveTo>
                    <a:cubicBezTo>
                      <a:pt x="282" y="212"/>
                      <a:pt x="282" y="212"/>
                      <a:pt x="282" y="212"/>
                    </a:cubicBezTo>
                    <a:cubicBezTo>
                      <a:pt x="282" y="212"/>
                      <a:pt x="282" y="212"/>
                      <a:pt x="282" y="212"/>
                    </a:cubicBezTo>
                    <a:cubicBezTo>
                      <a:pt x="282" y="239"/>
                      <a:pt x="224" y="261"/>
                      <a:pt x="152" y="261"/>
                    </a:cubicBezTo>
                    <a:cubicBezTo>
                      <a:pt x="80" y="261"/>
                      <a:pt x="22" y="239"/>
                      <a:pt x="22" y="212"/>
                    </a:cubicBezTo>
                    <a:cubicBezTo>
                      <a:pt x="22" y="212"/>
                      <a:pt x="22" y="212"/>
                      <a:pt x="22" y="212"/>
                    </a:cubicBezTo>
                    <a:cubicBezTo>
                      <a:pt x="22" y="212"/>
                      <a:pt x="22" y="212"/>
                      <a:pt x="22" y="212"/>
                    </a:cubicBezTo>
                    <a:cubicBezTo>
                      <a:pt x="22" y="171"/>
                      <a:pt x="22" y="171"/>
                      <a:pt x="22" y="171"/>
                    </a:cubicBezTo>
                    <a:cubicBezTo>
                      <a:pt x="44" y="194"/>
                      <a:pt x="98" y="206"/>
                      <a:pt x="152" y="206"/>
                    </a:cubicBezTo>
                    <a:cubicBezTo>
                      <a:pt x="206" y="206"/>
                      <a:pt x="260" y="194"/>
                      <a:pt x="282" y="171"/>
                    </a:cubicBezTo>
                    <a:lnTo>
                      <a:pt x="282" y="212"/>
                    </a:lnTo>
                    <a:close/>
                    <a:moveTo>
                      <a:pt x="282" y="147"/>
                    </a:moveTo>
                    <a:cubicBezTo>
                      <a:pt x="282" y="147"/>
                      <a:pt x="282" y="147"/>
                      <a:pt x="282" y="147"/>
                    </a:cubicBezTo>
                    <a:cubicBezTo>
                      <a:pt x="282" y="147"/>
                      <a:pt x="282" y="147"/>
                      <a:pt x="282" y="147"/>
                    </a:cubicBezTo>
                    <a:cubicBezTo>
                      <a:pt x="282" y="174"/>
                      <a:pt x="224" y="195"/>
                      <a:pt x="152" y="195"/>
                    </a:cubicBezTo>
                    <a:cubicBezTo>
                      <a:pt x="80" y="195"/>
                      <a:pt x="22" y="174"/>
                      <a:pt x="22" y="147"/>
                    </a:cubicBezTo>
                    <a:cubicBezTo>
                      <a:pt x="22" y="147"/>
                      <a:pt x="22" y="147"/>
                      <a:pt x="22" y="147"/>
                    </a:cubicBezTo>
                    <a:cubicBezTo>
                      <a:pt x="22" y="147"/>
                      <a:pt x="22" y="147"/>
                      <a:pt x="22" y="147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50" y="131"/>
                      <a:pt x="102" y="141"/>
                      <a:pt x="152" y="141"/>
                    </a:cubicBezTo>
                    <a:cubicBezTo>
                      <a:pt x="202" y="141"/>
                      <a:pt x="254" y="131"/>
                      <a:pt x="282" y="109"/>
                    </a:cubicBezTo>
                    <a:lnTo>
                      <a:pt x="282" y="147"/>
                    </a:lnTo>
                    <a:close/>
                    <a:moveTo>
                      <a:pt x="152" y="119"/>
                    </a:moveTo>
                    <a:cubicBezTo>
                      <a:pt x="80" y="119"/>
                      <a:pt x="22" y="98"/>
                      <a:pt x="22" y="71"/>
                    </a:cubicBezTo>
                    <a:cubicBezTo>
                      <a:pt x="22" y="44"/>
                      <a:pt x="80" y="22"/>
                      <a:pt x="152" y="22"/>
                    </a:cubicBezTo>
                    <a:cubicBezTo>
                      <a:pt x="224" y="22"/>
                      <a:pt x="282" y="44"/>
                      <a:pt x="282" y="71"/>
                    </a:cubicBezTo>
                    <a:cubicBezTo>
                      <a:pt x="282" y="98"/>
                      <a:pt x="224" y="119"/>
                      <a:pt x="152" y="1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Oval 38"/>
            <p:cNvSpPr/>
            <p:nvPr/>
          </p:nvSpPr>
          <p:spPr>
            <a:xfrm>
              <a:off x="4261365" y="1865451"/>
              <a:ext cx="563376" cy="56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Group 39"/>
            <p:cNvGrpSpPr/>
            <p:nvPr/>
          </p:nvGrpSpPr>
          <p:grpSpPr>
            <a:xfrm>
              <a:off x="4291741" y="1892922"/>
              <a:ext cx="502622" cy="502622"/>
              <a:chOff x="5854236" y="2976687"/>
              <a:chExt cx="558800" cy="558800"/>
            </a:xfrm>
          </p:grpSpPr>
          <p:sp>
            <p:nvSpPr>
              <p:cNvPr id="39" name="Oval 40"/>
              <p:cNvSpPr/>
              <p:nvPr/>
            </p:nvSpPr>
            <p:spPr>
              <a:xfrm>
                <a:off x="5854236" y="2976687"/>
                <a:ext cx="558800" cy="5588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: Shape 41"/>
              <p:cNvSpPr/>
              <p:nvPr/>
            </p:nvSpPr>
            <p:spPr bwMode="auto">
              <a:xfrm>
                <a:off x="5981782" y="3104233"/>
                <a:ext cx="303709" cy="303709"/>
              </a:xfrm>
              <a:custGeom>
                <a:avLst/>
                <a:gdLst>
                  <a:gd name="T0" fmla="*/ 44 w 176"/>
                  <a:gd name="T1" fmla="*/ 132 h 176"/>
                  <a:gd name="T2" fmla="*/ 78 w 176"/>
                  <a:gd name="T3" fmla="*/ 126 h 176"/>
                  <a:gd name="T4" fmla="*/ 170 w 176"/>
                  <a:gd name="T5" fmla="*/ 34 h 176"/>
                  <a:gd name="T6" fmla="*/ 176 w 176"/>
                  <a:gd name="T7" fmla="*/ 20 h 176"/>
                  <a:gd name="T8" fmla="*/ 156 w 176"/>
                  <a:gd name="T9" fmla="*/ 0 h 176"/>
                  <a:gd name="T10" fmla="*/ 142 w 176"/>
                  <a:gd name="T11" fmla="*/ 6 h 176"/>
                  <a:gd name="T12" fmla="*/ 50 w 176"/>
                  <a:gd name="T13" fmla="*/ 98 h 176"/>
                  <a:gd name="T14" fmla="*/ 44 w 176"/>
                  <a:gd name="T15" fmla="*/ 132 h 176"/>
                  <a:gd name="T16" fmla="*/ 148 w 176"/>
                  <a:gd name="T17" fmla="*/ 12 h 176"/>
                  <a:gd name="T18" fmla="*/ 156 w 176"/>
                  <a:gd name="T19" fmla="*/ 8 h 176"/>
                  <a:gd name="T20" fmla="*/ 168 w 176"/>
                  <a:gd name="T21" fmla="*/ 20 h 176"/>
                  <a:gd name="T22" fmla="*/ 164 w 176"/>
                  <a:gd name="T23" fmla="*/ 28 h 176"/>
                  <a:gd name="T24" fmla="*/ 159 w 176"/>
                  <a:gd name="T25" fmla="*/ 34 h 176"/>
                  <a:gd name="T26" fmla="*/ 142 w 176"/>
                  <a:gd name="T27" fmla="*/ 17 h 176"/>
                  <a:gd name="T28" fmla="*/ 148 w 176"/>
                  <a:gd name="T29" fmla="*/ 12 h 176"/>
                  <a:gd name="T30" fmla="*/ 137 w 176"/>
                  <a:gd name="T31" fmla="*/ 22 h 176"/>
                  <a:gd name="T32" fmla="*/ 154 w 176"/>
                  <a:gd name="T33" fmla="*/ 39 h 176"/>
                  <a:gd name="T34" fmla="*/ 80 w 176"/>
                  <a:gd name="T35" fmla="*/ 113 h 176"/>
                  <a:gd name="T36" fmla="*/ 80 w 176"/>
                  <a:gd name="T37" fmla="*/ 96 h 176"/>
                  <a:gd name="T38" fmla="*/ 63 w 176"/>
                  <a:gd name="T39" fmla="*/ 96 h 176"/>
                  <a:gd name="T40" fmla="*/ 137 w 176"/>
                  <a:gd name="T41" fmla="*/ 22 h 176"/>
                  <a:gd name="T42" fmla="*/ 57 w 176"/>
                  <a:gd name="T43" fmla="*/ 104 h 176"/>
                  <a:gd name="T44" fmla="*/ 72 w 176"/>
                  <a:gd name="T45" fmla="*/ 104 h 176"/>
                  <a:gd name="T46" fmla="*/ 72 w 176"/>
                  <a:gd name="T47" fmla="*/ 119 h 176"/>
                  <a:gd name="T48" fmla="*/ 54 w 176"/>
                  <a:gd name="T49" fmla="*/ 122 h 176"/>
                  <a:gd name="T50" fmla="*/ 57 w 176"/>
                  <a:gd name="T51" fmla="*/ 104 h 176"/>
                  <a:gd name="T52" fmla="*/ 172 w 176"/>
                  <a:gd name="T53" fmla="*/ 60 h 176"/>
                  <a:gd name="T54" fmla="*/ 168 w 176"/>
                  <a:gd name="T55" fmla="*/ 64 h 176"/>
                  <a:gd name="T56" fmla="*/ 168 w 176"/>
                  <a:gd name="T57" fmla="*/ 152 h 176"/>
                  <a:gd name="T58" fmla="*/ 152 w 176"/>
                  <a:gd name="T59" fmla="*/ 168 h 176"/>
                  <a:gd name="T60" fmla="*/ 24 w 176"/>
                  <a:gd name="T61" fmla="*/ 168 h 176"/>
                  <a:gd name="T62" fmla="*/ 8 w 176"/>
                  <a:gd name="T63" fmla="*/ 152 h 176"/>
                  <a:gd name="T64" fmla="*/ 8 w 176"/>
                  <a:gd name="T65" fmla="*/ 24 h 176"/>
                  <a:gd name="T66" fmla="*/ 24 w 176"/>
                  <a:gd name="T67" fmla="*/ 8 h 176"/>
                  <a:gd name="T68" fmla="*/ 112 w 176"/>
                  <a:gd name="T69" fmla="*/ 8 h 176"/>
                  <a:gd name="T70" fmla="*/ 116 w 176"/>
                  <a:gd name="T71" fmla="*/ 4 h 176"/>
                  <a:gd name="T72" fmla="*/ 112 w 176"/>
                  <a:gd name="T73" fmla="*/ 0 h 176"/>
                  <a:gd name="T74" fmla="*/ 24 w 176"/>
                  <a:gd name="T75" fmla="*/ 0 h 176"/>
                  <a:gd name="T76" fmla="*/ 0 w 176"/>
                  <a:gd name="T77" fmla="*/ 24 h 176"/>
                  <a:gd name="T78" fmla="*/ 0 w 176"/>
                  <a:gd name="T79" fmla="*/ 152 h 176"/>
                  <a:gd name="T80" fmla="*/ 24 w 176"/>
                  <a:gd name="T81" fmla="*/ 176 h 176"/>
                  <a:gd name="T82" fmla="*/ 152 w 176"/>
                  <a:gd name="T83" fmla="*/ 176 h 176"/>
                  <a:gd name="T84" fmla="*/ 176 w 176"/>
                  <a:gd name="T85" fmla="*/ 152 h 176"/>
                  <a:gd name="T86" fmla="*/ 176 w 176"/>
                  <a:gd name="T87" fmla="*/ 64 h 176"/>
                  <a:gd name="T88" fmla="*/ 172 w 176"/>
                  <a:gd name="T89" fmla="*/ 6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6" h="176">
                    <a:moveTo>
                      <a:pt x="44" y="132"/>
                    </a:moveTo>
                    <a:cubicBezTo>
                      <a:pt x="78" y="126"/>
                      <a:pt x="78" y="126"/>
                      <a:pt x="78" y="126"/>
                    </a:cubicBezTo>
                    <a:cubicBezTo>
                      <a:pt x="170" y="34"/>
                      <a:pt x="170" y="34"/>
                      <a:pt x="170" y="34"/>
                    </a:cubicBezTo>
                    <a:cubicBezTo>
                      <a:pt x="174" y="31"/>
                      <a:pt x="176" y="26"/>
                      <a:pt x="176" y="20"/>
                    </a:cubicBezTo>
                    <a:cubicBezTo>
                      <a:pt x="176" y="9"/>
                      <a:pt x="167" y="0"/>
                      <a:pt x="156" y="0"/>
                    </a:cubicBezTo>
                    <a:cubicBezTo>
                      <a:pt x="150" y="0"/>
                      <a:pt x="145" y="2"/>
                      <a:pt x="142" y="6"/>
                    </a:cubicBezTo>
                    <a:cubicBezTo>
                      <a:pt x="50" y="98"/>
                      <a:pt x="50" y="98"/>
                      <a:pt x="50" y="98"/>
                    </a:cubicBezTo>
                    <a:lnTo>
                      <a:pt x="44" y="132"/>
                    </a:lnTo>
                    <a:close/>
                    <a:moveTo>
                      <a:pt x="148" y="12"/>
                    </a:moveTo>
                    <a:cubicBezTo>
                      <a:pt x="150" y="9"/>
                      <a:pt x="153" y="8"/>
                      <a:pt x="156" y="8"/>
                    </a:cubicBezTo>
                    <a:cubicBezTo>
                      <a:pt x="163" y="8"/>
                      <a:pt x="168" y="13"/>
                      <a:pt x="168" y="20"/>
                    </a:cubicBezTo>
                    <a:cubicBezTo>
                      <a:pt x="168" y="23"/>
                      <a:pt x="167" y="26"/>
                      <a:pt x="164" y="28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42" y="17"/>
                      <a:pt x="142" y="17"/>
                      <a:pt x="142" y="17"/>
                    </a:cubicBezTo>
                    <a:lnTo>
                      <a:pt x="148" y="12"/>
                    </a:lnTo>
                    <a:close/>
                    <a:moveTo>
                      <a:pt x="137" y="22"/>
                    </a:moveTo>
                    <a:cubicBezTo>
                      <a:pt x="154" y="39"/>
                      <a:pt x="154" y="39"/>
                      <a:pt x="154" y="39"/>
                    </a:cubicBezTo>
                    <a:cubicBezTo>
                      <a:pt x="80" y="113"/>
                      <a:pt x="80" y="113"/>
                      <a:pt x="80" y="113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63" y="96"/>
                      <a:pt x="63" y="96"/>
                      <a:pt x="63" y="96"/>
                    </a:cubicBezTo>
                    <a:lnTo>
                      <a:pt x="137" y="22"/>
                    </a:lnTo>
                    <a:close/>
                    <a:moveTo>
                      <a:pt x="57" y="104"/>
                    </a:moveTo>
                    <a:cubicBezTo>
                      <a:pt x="72" y="104"/>
                      <a:pt x="72" y="104"/>
                      <a:pt x="72" y="104"/>
                    </a:cubicBezTo>
                    <a:cubicBezTo>
                      <a:pt x="72" y="119"/>
                      <a:pt x="72" y="119"/>
                      <a:pt x="72" y="119"/>
                    </a:cubicBezTo>
                    <a:cubicBezTo>
                      <a:pt x="54" y="122"/>
                      <a:pt x="54" y="122"/>
                      <a:pt x="54" y="122"/>
                    </a:cubicBezTo>
                    <a:lnTo>
                      <a:pt x="57" y="104"/>
                    </a:lnTo>
                    <a:close/>
                    <a:moveTo>
                      <a:pt x="172" y="60"/>
                    </a:moveTo>
                    <a:cubicBezTo>
                      <a:pt x="170" y="60"/>
                      <a:pt x="168" y="62"/>
                      <a:pt x="168" y="64"/>
                    </a:cubicBezTo>
                    <a:cubicBezTo>
                      <a:pt x="168" y="152"/>
                      <a:pt x="168" y="152"/>
                      <a:pt x="168" y="152"/>
                    </a:cubicBezTo>
                    <a:cubicBezTo>
                      <a:pt x="168" y="161"/>
                      <a:pt x="161" y="168"/>
                      <a:pt x="152" y="168"/>
                    </a:cubicBezTo>
                    <a:cubicBezTo>
                      <a:pt x="24" y="168"/>
                      <a:pt x="24" y="168"/>
                      <a:pt x="24" y="168"/>
                    </a:cubicBezTo>
                    <a:cubicBezTo>
                      <a:pt x="15" y="168"/>
                      <a:pt x="8" y="161"/>
                      <a:pt x="8" y="15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5"/>
                      <a:pt x="15" y="8"/>
                      <a:pt x="24" y="8"/>
                    </a:cubicBezTo>
                    <a:cubicBezTo>
                      <a:pt x="112" y="8"/>
                      <a:pt x="112" y="8"/>
                      <a:pt x="112" y="8"/>
                    </a:cubicBezTo>
                    <a:cubicBezTo>
                      <a:pt x="114" y="8"/>
                      <a:pt x="116" y="6"/>
                      <a:pt x="116" y="4"/>
                    </a:cubicBezTo>
                    <a:cubicBezTo>
                      <a:pt x="116" y="2"/>
                      <a:pt x="114" y="0"/>
                      <a:pt x="112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65"/>
                      <a:pt x="11" y="176"/>
                      <a:pt x="24" y="176"/>
                    </a:cubicBezTo>
                    <a:cubicBezTo>
                      <a:pt x="152" y="176"/>
                      <a:pt x="152" y="176"/>
                      <a:pt x="152" y="176"/>
                    </a:cubicBezTo>
                    <a:cubicBezTo>
                      <a:pt x="165" y="176"/>
                      <a:pt x="176" y="165"/>
                      <a:pt x="176" y="152"/>
                    </a:cubicBezTo>
                    <a:cubicBezTo>
                      <a:pt x="176" y="64"/>
                      <a:pt x="176" y="64"/>
                      <a:pt x="176" y="64"/>
                    </a:cubicBezTo>
                    <a:cubicBezTo>
                      <a:pt x="176" y="62"/>
                      <a:pt x="174" y="60"/>
                      <a:pt x="172" y="6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8" name="Group 58"/>
            <p:cNvGrpSpPr/>
            <p:nvPr/>
          </p:nvGrpSpPr>
          <p:grpSpPr>
            <a:xfrm>
              <a:off x="3177135" y="2787795"/>
              <a:ext cx="2424422" cy="2102607"/>
              <a:chOff x="3548282" y="1831669"/>
              <a:chExt cx="4872767" cy="4225962"/>
            </a:xfrm>
          </p:grpSpPr>
          <p:grpSp>
            <p:nvGrpSpPr>
              <p:cNvPr id="29" name="Group 59"/>
              <p:cNvGrpSpPr/>
              <p:nvPr/>
            </p:nvGrpSpPr>
            <p:grpSpPr>
              <a:xfrm>
                <a:off x="4359009" y="1831669"/>
                <a:ext cx="3443956" cy="3584953"/>
                <a:chOff x="4359009" y="1831669"/>
                <a:chExt cx="3443956" cy="3584953"/>
              </a:xfrm>
              <a:solidFill>
                <a:schemeClr val="accent1"/>
              </a:solidFill>
            </p:grpSpPr>
            <p:sp>
              <p:nvSpPr>
                <p:cNvPr id="31" name="Freeform: Shape 61"/>
                <p:cNvSpPr/>
                <p:nvPr/>
              </p:nvSpPr>
              <p:spPr bwMode="auto">
                <a:xfrm>
                  <a:off x="6724607" y="1843419"/>
                  <a:ext cx="413849" cy="3479206"/>
                </a:xfrm>
                <a:custGeom>
                  <a:avLst/>
                  <a:gdLst>
                    <a:gd name="T0" fmla="*/ 0 w 217"/>
                    <a:gd name="T1" fmla="*/ 0 h 1821"/>
                    <a:gd name="T2" fmla="*/ 0 w 217"/>
                    <a:gd name="T3" fmla="*/ 1821 h 1821"/>
                    <a:gd name="T4" fmla="*/ 217 w 217"/>
                    <a:gd name="T5" fmla="*/ 1761 h 1821"/>
                    <a:gd name="T6" fmla="*/ 217 w 217"/>
                    <a:gd name="T7" fmla="*/ 73 h 1821"/>
                    <a:gd name="T8" fmla="*/ 0 w 217"/>
                    <a:gd name="T9" fmla="*/ 0 h 1821"/>
                    <a:gd name="T10" fmla="*/ 166 w 217"/>
                    <a:gd name="T11" fmla="*/ 1705 h 1821"/>
                    <a:gd name="T12" fmla="*/ 43 w 217"/>
                    <a:gd name="T13" fmla="*/ 1738 h 1821"/>
                    <a:gd name="T14" fmla="*/ 43 w 217"/>
                    <a:gd name="T15" fmla="*/ 1689 h 1821"/>
                    <a:gd name="T16" fmla="*/ 166 w 217"/>
                    <a:gd name="T17" fmla="*/ 1666 h 1821"/>
                    <a:gd name="T18" fmla="*/ 166 w 217"/>
                    <a:gd name="T19" fmla="*/ 1705 h 1821"/>
                    <a:gd name="T20" fmla="*/ 166 w 217"/>
                    <a:gd name="T21" fmla="*/ 1536 h 1821"/>
                    <a:gd name="T22" fmla="*/ 43 w 217"/>
                    <a:gd name="T23" fmla="*/ 1562 h 1821"/>
                    <a:gd name="T24" fmla="*/ 43 w 217"/>
                    <a:gd name="T25" fmla="*/ 1513 h 1821"/>
                    <a:gd name="T26" fmla="*/ 166 w 217"/>
                    <a:gd name="T27" fmla="*/ 1496 h 1821"/>
                    <a:gd name="T28" fmla="*/ 166 w 217"/>
                    <a:gd name="T29" fmla="*/ 1536 h 1821"/>
                    <a:gd name="T30" fmla="*/ 166 w 217"/>
                    <a:gd name="T31" fmla="*/ 1366 h 1821"/>
                    <a:gd name="T32" fmla="*/ 43 w 217"/>
                    <a:gd name="T33" fmla="*/ 1385 h 1821"/>
                    <a:gd name="T34" fmla="*/ 43 w 217"/>
                    <a:gd name="T35" fmla="*/ 1336 h 1821"/>
                    <a:gd name="T36" fmla="*/ 166 w 217"/>
                    <a:gd name="T37" fmla="*/ 1326 h 1821"/>
                    <a:gd name="T38" fmla="*/ 166 w 217"/>
                    <a:gd name="T39" fmla="*/ 1366 h 1821"/>
                    <a:gd name="T40" fmla="*/ 166 w 217"/>
                    <a:gd name="T41" fmla="*/ 1197 h 1821"/>
                    <a:gd name="T42" fmla="*/ 43 w 217"/>
                    <a:gd name="T43" fmla="*/ 1209 h 1821"/>
                    <a:gd name="T44" fmla="*/ 43 w 217"/>
                    <a:gd name="T45" fmla="*/ 1160 h 1821"/>
                    <a:gd name="T46" fmla="*/ 166 w 217"/>
                    <a:gd name="T47" fmla="*/ 1156 h 1821"/>
                    <a:gd name="T48" fmla="*/ 166 w 217"/>
                    <a:gd name="T49" fmla="*/ 1197 h 1821"/>
                    <a:gd name="T50" fmla="*/ 166 w 217"/>
                    <a:gd name="T51" fmla="*/ 1027 h 1821"/>
                    <a:gd name="T52" fmla="*/ 43 w 217"/>
                    <a:gd name="T53" fmla="*/ 1032 h 1821"/>
                    <a:gd name="T54" fmla="*/ 43 w 217"/>
                    <a:gd name="T55" fmla="*/ 983 h 1821"/>
                    <a:gd name="T56" fmla="*/ 166 w 217"/>
                    <a:gd name="T57" fmla="*/ 986 h 1821"/>
                    <a:gd name="T58" fmla="*/ 166 w 217"/>
                    <a:gd name="T59" fmla="*/ 1027 h 1821"/>
                    <a:gd name="T60" fmla="*/ 166 w 217"/>
                    <a:gd name="T61" fmla="*/ 858 h 1821"/>
                    <a:gd name="T62" fmla="*/ 43 w 217"/>
                    <a:gd name="T63" fmla="*/ 856 h 1821"/>
                    <a:gd name="T64" fmla="*/ 43 w 217"/>
                    <a:gd name="T65" fmla="*/ 807 h 1821"/>
                    <a:gd name="T66" fmla="*/ 166 w 217"/>
                    <a:gd name="T67" fmla="*/ 815 h 1821"/>
                    <a:gd name="T68" fmla="*/ 166 w 217"/>
                    <a:gd name="T69" fmla="*/ 858 h 1821"/>
                    <a:gd name="T70" fmla="*/ 166 w 217"/>
                    <a:gd name="T71" fmla="*/ 688 h 1821"/>
                    <a:gd name="T72" fmla="*/ 43 w 217"/>
                    <a:gd name="T73" fmla="*/ 679 h 1821"/>
                    <a:gd name="T74" fmla="*/ 43 w 217"/>
                    <a:gd name="T75" fmla="*/ 630 h 1821"/>
                    <a:gd name="T76" fmla="*/ 166 w 217"/>
                    <a:gd name="T77" fmla="*/ 645 h 1821"/>
                    <a:gd name="T78" fmla="*/ 166 w 217"/>
                    <a:gd name="T79" fmla="*/ 688 h 1821"/>
                    <a:gd name="T80" fmla="*/ 166 w 217"/>
                    <a:gd name="T81" fmla="*/ 519 h 1821"/>
                    <a:gd name="T82" fmla="*/ 43 w 217"/>
                    <a:gd name="T83" fmla="*/ 502 h 1821"/>
                    <a:gd name="T84" fmla="*/ 43 w 217"/>
                    <a:gd name="T85" fmla="*/ 454 h 1821"/>
                    <a:gd name="T86" fmla="*/ 166 w 217"/>
                    <a:gd name="T87" fmla="*/ 475 h 1821"/>
                    <a:gd name="T88" fmla="*/ 166 w 217"/>
                    <a:gd name="T89" fmla="*/ 519 h 1821"/>
                    <a:gd name="T90" fmla="*/ 166 w 217"/>
                    <a:gd name="T91" fmla="*/ 349 h 1821"/>
                    <a:gd name="T92" fmla="*/ 43 w 217"/>
                    <a:gd name="T93" fmla="*/ 326 h 1821"/>
                    <a:gd name="T94" fmla="*/ 43 w 217"/>
                    <a:gd name="T95" fmla="*/ 277 h 1821"/>
                    <a:gd name="T96" fmla="*/ 166 w 217"/>
                    <a:gd name="T97" fmla="*/ 305 h 1821"/>
                    <a:gd name="T98" fmla="*/ 166 w 217"/>
                    <a:gd name="T99" fmla="*/ 349 h 1821"/>
                    <a:gd name="T100" fmla="*/ 166 w 217"/>
                    <a:gd name="T101" fmla="*/ 180 h 1821"/>
                    <a:gd name="T102" fmla="*/ 43 w 217"/>
                    <a:gd name="T103" fmla="*/ 150 h 1821"/>
                    <a:gd name="T104" fmla="*/ 43 w 217"/>
                    <a:gd name="T105" fmla="*/ 101 h 1821"/>
                    <a:gd name="T106" fmla="*/ 166 w 217"/>
                    <a:gd name="T107" fmla="*/ 135 h 1821"/>
                    <a:gd name="T108" fmla="*/ 166 w 217"/>
                    <a:gd name="T109" fmla="*/ 180 h 18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17" h="1821">
                      <a:moveTo>
                        <a:pt x="0" y="0"/>
                      </a:moveTo>
                      <a:cubicBezTo>
                        <a:pt x="0" y="1821"/>
                        <a:pt x="0" y="1821"/>
                        <a:pt x="0" y="1821"/>
                      </a:cubicBezTo>
                      <a:cubicBezTo>
                        <a:pt x="217" y="1761"/>
                        <a:pt x="217" y="1761"/>
                        <a:pt x="217" y="1761"/>
                      </a:cubicBezTo>
                      <a:cubicBezTo>
                        <a:pt x="217" y="73"/>
                        <a:pt x="217" y="73"/>
                        <a:pt x="217" y="73"/>
                      </a:cubicBezTo>
                      <a:lnTo>
                        <a:pt x="0" y="0"/>
                      </a:lnTo>
                      <a:close/>
                      <a:moveTo>
                        <a:pt x="166" y="1705"/>
                      </a:moveTo>
                      <a:cubicBezTo>
                        <a:pt x="43" y="1738"/>
                        <a:pt x="43" y="1738"/>
                        <a:pt x="43" y="1738"/>
                      </a:cubicBezTo>
                      <a:cubicBezTo>
                        <a:pt x="43" y="1689"/>
                        <a:pt x="43" y="1689"/>
                        <a:pt x="43" y="1689"/>
                      </a:cubicBezTo>
                      <a:cubicBezTo>
                        <a:pt x="166" y="1666"/>
                        <a:pt x="166" y="1666"/>
                        <a:pt x="166" y="1666"/>
                      </a:cubicBezTo>
                      <a:lnTo>
                        <a:pt x="166" y="1705"/>
                      </a:lnTo>
                      <a:close/>
                      <a:moveTo>
                        <a:pt x="166" y="1536"/>
                      </a:moveTo>
                      <a:cubicBezTo>
                        <a:pt x="125" y="1544"/>
                        <a:pt x="84" y="1553"/>
                        <a:pt x="43" y="1562"/>
                      </a:cubicBezTo>
                      <a:cubicBezTo>
                        <a:pt x="43" y="1545"/>
                        <a:pt x="43" y="1529"/>
                        <a:pt x="43" y="1513"/>
                      </a:cubicBezTo>
                      <a:cubicBezTo>
                        <a:pt x="84" y="1507"/>
                        <a:pt x="125" y="1502"/>
                        <a:pt x="166" y="1496"/>
                      </a:cubicBezTo>
                      <a:cubicBezTo>
                        <a:pt x="166" y="1509"/>
                        <a:pt x="166" y="1522"/>
                        <a:pt x="166" y="1536"/>
                      </a:cubicBezTo>
                      <a:close/>
                      <a:moveTo>
                        <a:pt x="166" y="1366"/>
                      </a:moveTo>
                      <a:cubicBezTo>
                        <a:pt x="125" y="1372"/>
                        <a:pt x="84" y="1379"/>
                        <a:pt x="43" y="1385"/>
                      </a:cubicBezTo>
                      <a:cubicBezTo>
                        <a:pt x="43" y="1369"/>
                        <a:pt x="43" y="1353"/>
                        <a:pt x="43" y="1336"/>
                      </a:cubicBezTo>
                      <a:cubicBezTo>
                        <a:pt x="84" y="1333"/>
                        <a:pt x="125" y="1329"/>
                        <a:pt x="166" y="1326"/>
                      </a:cubicBezTo>
                      <a:cubicBezTo>
                        <a:pt x="166" y="1339"/>
                        <a:pt x="166" y="1353"/>
                        <a:pt x="166" y="1366"/>
                      </a:cubicBezTo>
                      <a:close/>
                      <a:moveTo>
                        <a:pt x="166" y="1197"/>
                      </a:moveTo>
                      <a:cubicBezTo>
                        <a:pt x="125" y="1201"/>
                        <a:pt x="84" y="1205"/>
                        <a:pt x="43" y="1209"/>
                      </a:cubicBezTo>
                      <a:cubicBezTo>
                        <a:pt x="43" y="1192"/>
                        <a:pt x="43" y="1176"/>
                        <a:pt x="43" y="1160"/>
                      </a:cubicBezTo>
                      <a:cubicBezTo>
                        <a:pt x="84" y="1159"/>
                        <a:pt x="125" y="1157"/>
                        <a:pt x="166" y="1156"/>
                      </a:cubicBezTo>
                      <a:cubicBezTo>
                        <a:pt x="166" y="1169"/>
                        <a:pt x="166" y="1183"/>
                        <a:pt x="166" y="1197"/>
                      </a:cubicBezTo>
                      <a:close/>
                      <a:moveTo>
                        <a:pt x="166" y="1027"/>
                      </a:moveTo>
                      <a:cubicBezTo>
                        <a:pt x="125" y="1029"/>
                        <a:pt x="84" y="1030"/>
                        <a:pt x="43" y="1032"/>
                      </a:cubicBezTo>
                      <a:cubicBezTo>
                        <a:pt x="43" y="1016"/>
                        <a:pt x="43" y="1000"/>
                        <a:pt x="43" y="983"/>
                      </a:cubicBezTo>
                      <a:cubicBezTo>
                        <a:pt x="84" y="984"/>
                        <a:pt x="125" y="985"/>
                        <a:pt x="166" y="986"/>
                      </a:cubicBezTo>
                      <a:cubicBezTo>
                        <a:pt x="166" y="999"/>
                        <a:pt x="166" y="1013"/>
                        <a:pt x="166" y="1027"/>
                      </a:cubicBezTo>
                      <a:close/>
                      <a:moveTo>
                        <a:pt x="166" y="858"/>
                      </a:moveTo>
                      <a:cubicBezTo>
                        <a:pt x="125" y="857"/>
                        <a:pt x="84" y="856"/>
                        <a:pt x="43" y="856"/>
                      </a:cubicBezTo>
                      <a:cubicBezTo>
                        <a:pt x="43" y="839"/>
                        <a:pt x="43" y="823"/>
                        <a:pt x="43" y="807"/>
                      </a:cubicBezTo>
                      <a:cubicBezTo>
                        <a:pt x="84" y="810"/>
                        <a:pt x="125" y="813"/>
                        <a:pt x="166" y="815"/>
                      </a:cubicBezTo>
                      <a:cubicBezTo>
                        <a:pt x="166" y="830"/>
                        <a:pt x="166" y="844"/>
                        <a:pt x="166" y="858"/>
                      </a:cubicBezTo>
                      <a:close/>
                      <a:moveTo>
                        <a:pt x="166" y="688"/>
                      </a:moveTo>
                      <a:cubicBezTo>
                        <a:pt x="125" y="685"/>
                        <a:pt x="84" y="682"/>
                        <a:pt x="43" y="679"/>
                      </a:cubicBezTo>
                      <a:cubicBezTo>
                        <a:pt x="43" y="663"/>
                        <a:pt x="43" y="647"/>
                        <a:pt x="43" y="630"/>
                      </a:cubicBezTo>
                      <a:cubicBezTo>
                        <a:pt x="84" y="635"/>
                        <a:pt x="125" y="640"/>
                        <a:pt x="166" y="645"/>
                      </a:cubicBezTo>
                      <a:cubicBezTo>
                        <a:pt x="166" y="660"/>
                        <a:pt x="166" y="674"/>
                        <a:pt x="166" y="688"/>
                      </a:cubicBezTo>
                      <a:close/>
                      <a:moveTo>
                        <a:pt x="166" y="519"/>
                      </a:moveTo>
                      <a:cubicBezTo>
                        <a:pt x="125" y="513"/>
                        <a:pt x="84" y="508"/>
                        <a:pt x="43" y="502"/>
                      </a:cubicBezTo>
                      <a:cubicBezTo>
                        <a:pt x="43" y="486"/>
                        <a:pt x="43" y="470"/>
                        <a:pt x="43" y="454"/>
                      </a:cubicBezTo>
                      <a:cubicBezTo>
                        <a:pt x="84" y="461"/>
                        <a:pt x="125" y="468"/>
                        <a:pt x="166" y="475"/>
                      </a:cubicBezTo>
                      <a:cubicBezTo>
                        <a:pt x="166" y="490"/>
                        <a:pt x="166" y="504"/>
                        <a:pt x="166" y="519"/>
                      </a:cubicBezTo>
                      <a:close/>
                      <a:moveTo>
                        <a:pt x="166" y="349"/>
                      </a:moveTo>
                      <a:cubicBezTo>
                        <a:pt x="125" y="342"/>
                        <a:pt x="84" y="334"/>
                        <a:pt x="43" y="326"/>
                      </a:cubicBezTo>
                      <a:cubicBezTo>
                        <a:pt x="43" y="310"/>
                        <a:pt x="43" y="294"/>
                        <a:pt x="43" y="277"/>
                      </a:cubicBezTo>
                      <a:cubicBezTo>
                        <a:pt x="84" y="287"/>
                        <a:pt x="125" y="296"/>
                        <a:pt x="166" y="305"/>
                      </a:cubicBezTo>
                      <a:cubicBezTo>
                        <a:pt x="166" y="320"/>
                        <a:pt x="166" y="335"/>
                        <a:pt x="166" y="349"/>
                      </a:cubicBezTo>
                      <a:close/>
                      <a:moveTo>
                        <a:pt x="166" y="180"/>
                      </a:moveTo>
                      <a:cubicBezTo>
                        <a:pt x="43" y="150"/>
                        <a:pt x="43" y="150"/>
                        <a:pt x="43" y="150"/>
                      </a:cubicBezTo>
                      <a:cubicBezTo>
                        <a:pt x="43" y="101"/>
                        <a:pt x="43" y="101"/>
                        <a:pt x="43" y="101"/>
                      </a:cubicBezTo>
                      <a:cubicBezTo>
                        <a:pt x="166" y="135"/>
                        <a:pt x="166" y="135"/>
                        <a:pt x="166" y="135"/>
                      </a:cubicBezTo>
                      <a:lnTo>
                        <a:pt x="166" y="1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Freeform: Shape 62"/>
                <p:cNvSpPr/>
                <p:nvPr/>
              </p:nvSpPr>
              <p:spPr bwMode="auto">
                <a:xfrm>
                  <a:off x="6237649" y="1831669"/>
                  <a:ext cx="454320" cy="3502705"/>
                </a:xfrm>
                <a:custGeom>
                  <a:avLst/>
                  <a:gdLst>
                    <a:gd name="T0" fmla="*/ 101 w 238"/>
                    <a:gd name="T1" fmla="*/ 338 h 1833"/>
                    <a:gd name="T2" fmla="*/ 238 w 238"/>
                    <a:gd name="T3" fmla="*/ 1833 h 1833"/>
                    <a:gd name="T4" fmla="*/ 0 w 238"/>
                    <a:gd name="T5" fmla="*/ 116 h 1833"/>
                    <a:gd name="T6" fmla="*/ 191 w 238"/>
                    <a:gd name="T7" fmla="*/ 1675 h 1833"/>
                    <a:gd name="T8" fmla="*/ 124 w 238"/>
                    <a:gd name="T9" fmla="*/ 1613 h 1833"/>
                    <a:gd name="T10" fmla="*/ 191 w 238"/>
                    <a:gd name="T11" fmla="*/ 1675 h 1833"/>
                    <a:gd name="T12" fmla="*/ 124 w 238"/>
                    <a:gd name="T13" fmla="*/ 1569 h 1833"/>
                    <a:gd name="T14" fmla="*/ 191 w 238"/>
                    <a:gd name="T15" fmla="*/ 1529 h 1833"/>
                    <a:gd name="T16" fmla="*/ 191 w 238"/>
                    <a:gd name="T17" fmla="*/ 1487 h 1833"/>
                    <a:gd name="T18" fmla="*/ 124 w 238"/>
                    <a:gd name="T19" fmla="*/ 1429 h 1833"/>
                    <a:gd name="T20" fmla="*/ 191 w 238"/>
                    <a:gd name="T21" fmla="*/ 1487 h 1833"/>
                    <a:gd name="T22" fmla="*/ 124 w 238"/>
                    <a:gd name="T23" fmla="*/ 1386 h 1833"/>
                    <a:gd name="T24" fmla="*/ 191 w 238"/>
                    <a:gd name="T25" fmla="*/ 1341 h 1833"/>
                    <a:gd name="T26" fmla="*/ 191 w 238"/>
                    <a:gd name="T27" fmla="*/ 1299 h 1833"/>
                    <a:gd name="T28" fmla="*/ 124 w 238"/>
                    <a:gd name="T29" fmla="*/ 1245 h 1833"/>
                    <a:gd name="T30" fmla="*/ 191 w 238"/>
                    <a:gd name="T31" fmla="*/ 1299 h 1833"/>
                    <a:gd name="T32" fmla="*/ 124 w 238"/>
                    <a:gd name="T33" fmla="*/ 1202 h 1833"/>
                    <a:gd name="T34" fmla="*/ 191 w 238"/>
                    <a:gd name="T35" fmla="*/ 1153 h 1833"/>
                    <a:gd name="T36" fmla="*/ 191 w 238"/>
                    <a:gd name="T37" fmla="*/ 1111 h 1833"/>
                    <a:gd name="T38" fmla="*/ 124 w 238"/>
                    <a:gd name="T39" fmla="*/ 1062 h 1833"/>
                    <a:gd name="T40" fmla="*/ 191 w 238"/>
                    <a:gd name="T41" fmla="*/ 1111 h 1833"/>
                    <a:gd name="T42" fmla="*/ 124 w 238"/>
                    <a:gd name="T43" fmla="*/ 1018 h 1833"/>
                    <a:gd name="T44" fmla="*/ 191 w 238"/>
                    <a:gd name="T45" fmla="*/ 965 h 1833"/>
                    <a:gd name="T46" fmla="*/ 191 w 238"/>
                    <a:gd name="T47" fmla="*/ 923 h 1833"/>
                    <a:gd name="T48" fmla="*/ 124 w 238"/>
                    <a:gd name="T49" fmla="*/ 878 h 1833"/>
                    <a:gd name="T50" fmla="*/ 191 w 238"/>
                    <a:gd name="T51" fmla="*/ 923 h 1833"/>
                    <a:gd name="T52" fmla="*/ 124 w 238"/>
                    <a:gd name="T53" fmla="*/ 834 h 1833"/>
                    <a:gd name="T54" fmla="*/ 191 w 238"/>
                    <a:gd name="T55" fmla="*/ 777 h 1833"/>
                    <a:gd name="T56" fmla="*/ 191 w 238"/>
                    <a:gd name="T57" fmla="*/ 734 h 1833"/>
                    <a:gd name="T58" fmla="*/ 124 w 238"/>
                    <a:gd name="T59" fmla="*/ 694 h 1833"/>
                    <a:gd name="T60" fmla="*/ 191 w 238"/>
                    <a:gd name="T61" fmla="*/ 734 h 1833"/>
                    <a:gd name="T62" fmla="*/ 124 w 238"/>
                    <a:gd name="T63" fmla="*/ 650 h 1833"/>
                    <a:gd name="T64" fmla="*/ 191 w 238"/>
                    <a:gd name="T65" fmla="*/ 588 h 1833"/>
                    <a:gd name="T66" fmla="*/ 191 w 238"/>
                    <a:gd name="T67" fmla="*/ 546 h 1833"/>
                    <a:gd name="T68" fmla="*/ 124 w 238"/>
                    <a:gd name="T69" fmla="*/ 510 h 1833"/>
                    <a:gd name="T70" fmla="*/ 191 w 238"/>
                    <a:gd name="T71" fmla="*/ 546 h 1833"/>
                    <a:gd name="T72" fmla="*/ 124 w 238"/>
                    <a:gd name="T73" fmla="*/ 467 h 1833"/>
                    <a:gd name="T74" fmla="*/ 191 w 238"/>
                    <a:gd name="T75" fmla="*/ 400 h 1833"/>
                    <a:gd name="T76" fmla="*/ 191 w 238"/>
                    <a:gd name="T77" fmla="*/ 358 h 1833"/>
                    <a:gd name="T78" fmla="*/ 124 w 238"/>
                    <a:gd name="T79" fmla="*/ 326 h 1833"/>
                    <a:gd name="T80" fmla="*/ 191 w 238"/>
                    <a:gd name="T81" fmla="*/ 358 h 1833"/>
                    <a:gd name="T82" fmla="*/ 124 w 238"/>
                    <a:gd name="T83" fmla="*/ 283 h 1833"/>
                    <a:gd name="T84" fmla="*/ 191 w 238"/>
                    <a:gd name="T85" fmla="*/ 212 h 1833"/>
                    <a:gd name="T86" fmla="*/ 124 w 238"/>
                    <a:gd name="T87" fmla="*/ 143 h 1833"/>
                    <a:gd name="T88" fmla="*/ 191 w 238"/>
                    <a:gd name="T89" fmla="*/ 170 h 1833"/>
                    <a:gd name="T90" fmla="*/ 124 w 238"/>
                    <a:gd name="T91" fmla="*/ 143 h 1833"/>
                    <a:gd name="T92" fmla="*/ 191 w 238"/>
                    <a:gd name="T93" fmla="*/ 1717 h 1833"/>
                    <a:gd name="T94" fmla="*/ 124 w 238"/>
                    <a:gd name="T95" fmla="*/ 1753 h 1833"/>
                    <a:gd name="T96" fmla="*/ 83 w 238"/>
                    <a:gd name="T97" fmla="*/ 291 h 1833"/>
                    <a:gd name="T98" fmla="*/ 31 w 238"/>
                    <a:gd name="T99" fmla="*/ 270 h 1833"/>
                    <a:gd name="T100" fmla="*/ 83 w 238"/>
                    <a:gd name="T101" fmla="*/ 291 h 1833"/>
                    <a:gd name="T102" fmla="*/ 83 w 238"/>
                    <a:gd name="T103" fmla="*/ 160 h 1833"/>
                    <a:gd name="T104" fmla="*/ 31 w 238"/>
                    <a:gd name="T105" fmla="*/ 219 h 18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38" h="1833">
                      <a:moveTo>
                        <a:pt x="0" y="306"/>
                      </a:moveTo>
                      <a:cubicBezTo>
                        <a:pt x="101" y="338"/>
                        <a:pt x="101" y="338"/>
                        <a:pt x="101" y="338"/>
                      </a:cubicBezTo>
                      <a:cubicBezTo>
                        <a:pt x="101" y="1818"/>
                        <a:pt x="101" y="1818"/>
                        <a:pt x="101" y="1818"/>
                      </a:cubicBezTo>
                      <a:cubicBezTo>
                        <a:pt x="238" y="1833"/>
                        <a:pt x="238" y="1833"/>
                        <a:pt x="238" y="1833"/>
                      </a:cubicBezTo>
                      <a:cubicBezTo>
                        <a:pt x="238" y="0"/>
                        <a:pt x="238" y="0"/>
                        <a:pt x="238" y="0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lnTo>
                        <a:pt x="0" y="306"/>
                      </a:lnTo>
                      <a:close/>
                      <a:moveTo>
                        <a:pt x="191" y="1675"/>
                      </a:moveTo>
                      <a:cubicBezTo>
                        <a:pt x="169" y="1670"/>
                        <a:pt x="146" y="1666"/>
                        <a:pt x="124" y="1661"/>
                      </a:cubicBezTo>
                      <a:cubicBezTo>
                        <a:pt x="124" y="1645"/>
                        <a:pt x="124" y="1629"/>
                        <a:pt x="124" y="1613"/>
                      </a:cubicBezTo>
                      <a:cubicBezTo>
                        <a:pt x="146" y="1616"/>
                        <a:pt x="169" y="1620"/>
                        <a:pt x="191" y="1623"/>
                      </a:cubicBezTo>
                      <a:cubicBezTo>
                        <a:pt x="191" y="1640"/>
                        <a:pt x="191" y="1658"/>
                        <a:pt x="191" y="1675"/>
                      </a:cubicBezTo>
                      <a:close/>
                      <a:moveTo>
                        <a:pt x="191" y="1581"/>
                      </a:moveTo>
                      <a:cubicBezTo>
                        <a:pt x="169" y="1577"/>
                        <a:pt x="146" y="1573"/>
                        <a:pt x="124" y="1569"/>
                      </a:cubicBezTo>
                      <a:cubicBezTo>
                        <a:pt x="124" y="1553"/>
                        <a:pt x="124" y="1537"/>
                        <a:pt x="124" y="1521"/>
                      </a:cubicBezTo>
                      <a:cubicBezTo>
                        <a:pt x="146" y="1524"/>
                        <a:pt x="169" y="1526"/>
                        <a:pt x="191" y="1529"/>
                      </a:cubicBezTo>
                      <a:cubicBezTo>
                        <a:pt x="191" y="1546"/>
                        <a:pt x="191" y="1564"/>
                        <a:pt x="191" y="1581"/>
                      </a:cubicBezTo>
                      <a:close/>
                      <a:moveTo>
                        <a:pt x="191" y="1487"/>
                      </a:moveTo>
                      <a:cubicBezTo>
                        <a:pt x="169" y="1484"/>
                        <a:pt x="146" y="1481"/>
                        <a:pt x="124" y="1477"/>
                      </a:cubicBezTo>
                      <a:cubicBezTo>
                        <a:pt x="124" y="1461"/>
                        <a:pt x="124" y="1445"/>
                        <a:pt x="124" y="1429"/>
                      </a:cubicBezTo>
                      <a:cubicBezTo>
                        <a:pt x="146" y="1431"/>
                        <a:pt x="169" y="1433"/>
                        <a:pt x="191" y="1435"/>
                      </a:cubicBezTo>
                      <a:cubicBezTo>
                        <a:pt x="191" y="1452"/>
                        <a:pt x="191" y="1470"/>
                        <a:pt x="191" y="1487"/>
                      </a:cubicBezTo>
                      <a:close/>
                      <a:moveTo>
                        <a:pt x="191" y="1393"/>
                      </a:moveTo>
                      <a:cubicBezTo>
                        <a:pt x="169" y="1390"/>
                        <a:pt x="146" y="1388"/>
                        <a:pt x="124" y="1386"/>
                      </a:cubicBezTo>
                      <a:cubicBezTo>
                        <a:pt x="124" y="1369"/>
                        <a:pt x="124" y="1353"/>
                        <a:pt x="124" y="1337"/>
                      </a:cubicBezTo>
                      <a:cubicBezTo>
                        <a:pt x="146" y="1338"/>
                        <a:pt x="169" y="1340"/>
                        <a:pt x="191" y="1341"/>
                      </a:cubicBezTo>
                      <a:cubicBezTo>
                        <a:pt x="191" y="1358"/>
                        <a:pt x="191" y="1376"/>
                        <a:pt x="191" y="1393"/>
                      </a:cubicBezTo>
                      <a:close/>
                      <a:moveTo>
                        <a:pt x="191" y="1299"/>
                      </a:moveTo>
                      <a:cubicBezTo>
                        <a:pt x="169" y="1297"/>
                        <a:pt x="146" y="1295"/>
                        <a:pt x="124" y="1294"/>
                      </a:cubicBezTo>
                      <a:cubicBezTo>
                        <a:pt x="124" y="1278"/>
                        <a:pt x="124" y="1261"/>
                        <a:pt x="124" y="1245"/>
                      </a:cubicBezTo>
                      <a:cubicBezTo>
                        <a:pt x="146" y="1246"/>
                        <a:pt x="169" y="1246"/>
                        <a:pt x="191" y="1247"/>
                      </a:cubicBezTo>
                      <a:cubicBezTo>
                        <a:pt x="191" y="1264"/>
                        <a:pt x="191" y="1281"/>
                        <a:pt x="191" y="1299"/>
                      </a:cubicBezTo>
                      <a:close/>
                      <a:moveTo>
                        <a:pt x="191" y="1205"/>
                      </a:moveTo>
                      <a:cubicBezTo>
                        <a:pt x="169" y="1204"/>
                        <a:pt x="146" y="1203"/>
                        <a:pt x="124" y="1202"/>
                      </a:cubicBezTo>
                      <a:cubicBezTo>
                        <a:pt x="124" y="1186"/>
                        <a:pt x="124" y="1170"/>
                        <a:pt x="124" y="1153"/>
                      </a:cubicBezTo>
                      <a:cubicBezTo>
                        <a:pt x="146" y="1153"/>
                        <a:pt x="169" y="1153"/>
                        <a:pt x="191" y="1153"/>
                      </a:cubicBezTo>
                      <a:cubicBezTo>
                        <a:pt x="191" y="1170"/>
                        <a:pt x="191" y="1187"/>
                        <a:pt x="191" y="1205"/>
                      </a:cubicBezTo>
                      <a:close/>
                      <a:moveTo>
                        <a:pt x="191" y="1111"/>
                      </a:moveTo>
                      <a:cubicBezTo>
                        <a:pt x="169" y="1110"/>
                        <a:pt x="146" y="1110"/>
                        <a:pt x="124" y="1110"/>
                      </a:cubicBezTo>
                      <a:cubicBezTo>
                        <a:pt x="124" y="1094"/>
                        <a:pt x="124" y="1078"/>
                        <a:pt x="124" y="1062"/>
                      </a:cubicBezTo>
                      <a:cubicBezTo>
                        <a:pt x="146" y="1061"/>
                        <a:pt x="169" y="1060"/>
                        <a:pt x="191" y="1059"/>
                      </a:cubicBezTo>
                      <a:cubicBezTo>
                        <a:pt x="191" y="1076"/>
                        <a:pt x="191" y="1093"/>
                        <a:pt x="191" y="1111"/>
                      </a:cubicBezTo>
                      <a:close/>
                      <a:moveTo>
                        <a:pt x="191" y="1017"/>
                      </a:moveTo>
                      <a:cubicBezTo>
                        <a:pt x="169" y="1017"/>
                        <a:pt x="146" y="1018"/>
                        <a:pt x="124" y="1018"/>
                      </a:cubicBezTo>
                      <a:cubicBezTo>
                        <a:pt x="124" y="1002"/>
                        <a:pt x="124" y="986"/>
                        <a:pt x="124" y="970"/>
                      </a:cubicBezTo>
                      <a:cubicBezTo>
                        <a:pt x="146" y="968"/>
                        <a:pt x="169" y="966"/>
                        <a:pt x="191" y="965"/>
                      </a:cubicBezTo>
                      <a:cubicBezTo>
                        <a:pt x="191" y="982"/>
                        <a:pt x="191" y="999"/>
                        <a:pt x="191" y="1017"/>
                      </a:cubicBezTo>
                      <a:close/>
                      <a:moveTo>
                        <a:pt x="191" y="923"/>
                      </a:moveTo>
                      <a:cubicBezTo>
                        <a:pt x="169" y="924"/>
                        <a:pt x="146" y="925"/>
                        <a:pt x="124" y="926"/>
                      </a:cubicBezTo>
                      <a:cubicBezTo>
                        <a:pt x="124" y="910"/>
                        <a:pt x="124" y="894"/>
                        <a:pt x="124" y="878"/>
                      </a:cubicBezTo>
                      <a:cubicBezTo>
                        <a:pt x="146" y="875"/>
                        <a:pt x="169" y="873"/>
                        <a:pt x="191" y="871"/>
                      </a:cubicBezTo>
                      <a:cubicBezTo>
                        <a:pt x="191" y="888"/>
                        <a:pt x="191" y="905"/>
                        <a:pt x="191" y="923"/>
                      </a:cubicBezTo>
                      <a:close/>
                      <a:moveTo>
                        <a:pt x="191" y="828"/>
                      </a:moveTo>
                      <a:cubicBezTo>
                        <a:pt x="169" y="830"/>
                        <a:pt x="146" y="832"/>
                        <a:pt x="124" y="834"/>
                      </a:cubicBezTo>
                      <a:cubicBezTo>
                        <a:pt x="124" y="818"/>
                        <a:pt x="124" y="802"/>
                        <a:pt x="124" y="786"/>
                      </a:cubicBezTo>
                      <a:cubicBezTo>
                        <a:pt x="146" y="783"/>
                        <a:pt x="169" y="780"/>
                        <a:pt x="191" y="777"/>
                      </a:cubicBezTo>
                      <a:cubicBezTo>
                        <a:pt x="191" y="794"/>
                        <a:pt x="191" y="811"/>
                        <a:pt x="191" y="828"/>
                      </a:cubicBezTo>
                      <a:close/>
                      <a:moveTo>
                        <a:pt x="191" y="734"/>
                      </a:moveTo>
                      <a:cubicBezTo>
                        <a:pt x="169" y="737"/>
                        <a:pt x="146" y="740"/>
                        <a:pt x="124" y="742"/>
                      </a:cubicBezTo>
                      <a:cubicBezTo>
                        <a:pt x="124" y="726"/>
                        <a:pt x="124" y="710"/>
                        <a:pt x="124" y="694"/>
                      </a:cubicBezTo>
                      <a:cubicBezTo>
                        <a:pt x="146" y="690"/>
                        <a:pt x="169" y="686"/>
                        <a:pt x="191" y="682"/>
                      </a:cubicBezTo>
                      <a:cubicBezTo>
                        <a:pt x="191" y="700"/>
                        <a:pt x="191" y="717"/>
                        <a:pt x="191" y="734"/>
                      </a:cubicBezTo>
                      <a:close/>
                      <a:moveTo>
                        <a:pt x="191" y="640"/>
                      </a:moveTo>
                      <a:cubicBezTo>
                        <a:pt x="169" y="644"/>
                        <a:pt x="146" y="647"/>
                        <a:pt x="124" y="650"/>
                      </a:cubicBezTo>
                      <a:cubicBezTo>
                        <a:pt x="124" y="634"/>
                        <a:pt x="124" y="618"/>
                        <a:pt x="124" y="602"/>
                      </a:cubicBezTo>
                      <a:cubicBezTo>
                        <a:pt x="146" y="598"/>
                        <a:pt x="169" y="593"/>
                        <a:pt x="191" y="588"/>
                      </a:cubicBezTo>
                      <a:cubicBezTo>
                        <a:pt x="191" y="606"/>
                        <a:pt x="191" y="623"/>
                        <a:pt x="191" y="640"/>
                      </a:cubicBezTo>
                      <a:close/>
                      <a:moveTo>
                        <a:pt x="191" y="546"/>
                      </a:moveTo>
                      <a:cubicBezTo>
                        <a:pt x="169" y="550"/>
                        <a:pt x="146" y="554"/>
                        <a:pt x="124" y="559"/>
                      </a:cubicBezTo>
                      <a:cubicBezTo>
                        <a:pt x="124" y="542"/>
                        <a:pt x="124" y="526"/>
                        <a:pt x="124" y="510"/>
                      </a:cubicBezTo>
                      <a:cubicBezTo>
                        <a:pt x="146" y="505"/>
                        <a:pt x="169" y="500"/>
                        <a:pt x="191" y="494"/>
                      </a:cubicBezTo>
                      <a:cubicBezTo>
                        <a:pt x="191" y="512"/>
                        <a:pt x="191" y="529"/>
                        <a:pt x="191" y="546"/>
                      </a:cubicBezTo>
                      <a:close/>
                      <a:moveTo>
                        <a:pt x="191" y="452"/>
                      </a:moveTo>
                      <a:cubicBezTo>
                        <a:pt x="169" y="457"/>
                        <a:pt x="146" y="462"/>
                        <a:pt x="124" y="467"/>
                      </a:cubicBezTo>
                      <a:cubicBezTo>
                        <a:pt x="124" y="451"/>
                        <a:pt x="124" y="434"/>
                        <a:pt x="124" y="418"/>
                      </a:cubicBezTo>
                      <a:cubicBezTo>
                        <a:pt x="146" y="412"/>
                        <a:pt x="169" y="406"/>
                        <a:pt x="191" y="400"/>
                      </a:cubicBezTo>
                      <a:cubicBezTo>
                        <a:pt x="191" y="418"/>
                        <a:pt x="191" y="435"/>
                        <a:pt x="191" y="452"/>
                      </a:cubicBezTo>
                      <a:close/>
                      <a:moveTo>
                        <a:pt x="191" y="358"/>
                      </a:moveTo>
                      <a:cubicBezTo>
                        <a:pt x="169" y="364"/>
                        <a:pt x="146" y="369"/>
                        <a:pt x="124" y="375"/>
                      </a:cubicBezTo>
                      <a:cubicBezTo>
                        <a:pt x="124" y="359"/>
                        <a:pt x="124" y="343"/>
                        <a:pt x="124" y="326"/>
                      </a:cubicBezTo>
                      <a:cubicBezTo>
                        <a:pt x="146" y="320"/>
                        <a:pt x="169" y="313"/>
                        <a:pt x="191" y="306"/>
                      </a:cubicBezTo>
                      <a:cubicBezTo>
                        <a:pt x="191" y="323"/>
                        <a:pt x="191" y="341"/>
                        <a:pt x="191" y="358"/>
                      </a:cubicBezTo>
                      <a:close/>
                      <a:moveTo>
                        <a:pt x="191" y="264"/>
                      </a:moveTo>
                      <a:cubicBezTo>
                        <a:pt x="169" y="270"/>
                        <a:pt x="146" y="277"/>
                        <a:pt x="124" y="283"/>
                      </a:cubicBezTo>
                      <a:cubicBezTo>
                        <a:pt x="124" y="267"/>
                        <a:pt x="124" y="251"/>
                        <a:pt x="124" y="235"/>
                      </a:cubicBezTo>
                      <a:cubicBezTo>
                        <a:pt x="146" y="227"/>
                        <a:pt x="169" y="220"/>
                        <a:pt x="191" y="212"/>
                      </a:cubicBezTo>
                      <a:cubicBezTo>
                        <a:pt x="191" y="229"/>
                        <a:pt x="191" y="247"/>
                        <a:pt x="191" y="264"/>
                      </a:cubicBezTo>
                      <a:close/>
                      <a:moveTo>
                        <a:pt x="124" y="143"/>
                      </a:moveTo>
                      <a:cubicBezTo>
                        <a:pt x="191" y="118"/>
                        <a:pt x="191" y="118"/>
                        <a:pt x="191" y="118"/>
                      </a:cubicBezTo>
                      <a:cubicBezTo>
                        <a:pt x="191" y="170"/>
                        <a:pt x="191" y="170"/>
                        <a:pt x="191" y="170"/>
                      </a:cubicBezTo>
                      <a:cubicBezTo>
                        <a:pt x="124" y="191"/>
                        <a:pt x="124" y="191"/>
                        <a:pt x="124" y="191"/>
                      </a:cubicBezTo>
                      <a:lnTo>
                        <a:pt x="124" y="143"/>
                      </a:lnTo>
                      <a:close/>
                      <a:moveTo>
                        <a:pt x="124" y="1705"/>
                      </a:moveTo>
                      <a:cubicBezTo>
                        <a:pt x="191" y="1717"/>
                        <a:pt x="191" y="1717"/>
                        <a:pt x="191" y="1717"/>
                      </a:cubicBezTo>
                      <a:cubicBezTo>
                        <a:pt x="191" y="1769"/>
                        <a:pt x="191" y="1769"/>
                        <a:pt x="191" y="1769"/>
                      </a:cubicBezTo>
                      <a:cubicBezTo>
                        <a:pt x="124" y="1753"/>
                        <a:pt x="124" y="1753"/>
                        <a:pt x="124" y="1753"/>
                      </a:cubicBezTo>
                      <a:lnTo>
                        <a:pt x="124" y="1705"/>
                      </a:lnTo>
                      <a:close/>
                      <a:moveTo>
                        <a:pt x="83" y="291"/>
                      </a:moveTo>
                      <a:cubicBezTo>
                        <a:pt x="65" y="297"/>
                        <a:pt x="48" y="302"/>
                        <a:pt x="31" y="308"/>
                      </a:cubicBezTo>
                      <a:cubicBezTo>
                        <a:pt x="31" y="295"/>
                        <a:pt x="31" y="283"/>
                        <a:pt x="31" y="270"/>
                      </a:cubicBezTo>
                      <a:cubicBezTo>
                        <a:pt x="48" y="264"/>
                        <a:pt x="65" y="257"/>
                        <a:pt x="83" y="251"/>
                      </a:cubicBezTo>
                      <a:cubicBezTo>
                        <a:pt x="83" y="264"/>
                        <a:pt x="83" y="278"/>
                        <a:pt x="83" y="291"/>
                      </a:cubicBezTo>
                      <a:close/>
                      <a:moveTo>
                        <a:pt x="31" y="182"/>
                      </a:moveTo>
                      <a:cubicBezTo>
                        <a:pt x="83" y="160"/>
                        <a:pt x="83" y="160"/>
                        <a:pt x="83" y="160"/>
                      </a:cubicBezTo>
                      <a:cubicBezTo>
                        <a:pt x="83" y="201"/>
                        <a:pt x="83" y="201"/>
                        <a:pt x="83" y="201"/>
                      </a:cubicBezTo>
                      <a:cubicBezTo>
                        <a:pt x="31" y="219"/>
                        <a:pt x="31" y="219"/>
                        <a:pt x="31" y="219"/>
                      </a:cubicBezTo>
                      <a:lnTo>
                        <a:pt x="31" y="18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: Shape 63"/>
                <p:cNvSpPr/>
                <p:nvPr/>
              </p:nvSpPr>
              <p:spPr bwMode="auto">
                <a:xfrm>
                  <a:off x="6019628" y="2373459"/>
                  <a:ext cx="395572" cy="3043163"/>
                </a:xfrm>
                <a:custGeom>
                  <a:avLst/>
                  <a:gdLst>
                    <a:gd name="T0" fmla="*/ 207 w 207"/>
                    <a:gd name="T1" fmla="*/ 1543 h 1593"/>
                    <a:gd name="T2" fmla="*/ 0 w 207"/>
                    <a:gd name="T3" fmla="*/ 0 h 1593"/>
                    <a:gd name="T4" fmla="*/ 29 w 207"/>
                    <a:gd name="T5" fmla="*/ 94 h 1593"/>
                    <a:gd name="T6" fmla="*/ 180 w 207"/>
                    <a:gd name="T7" fmla="*/ 179 h 1593"/>
                    <a:gd name="T8" fmla="*/ 29 w 207"/>
                    <a:gd name="T9" fmla="*/ 94 h 1593"/>
                    <a:gd name="T10" fmla="*/ 180 w 207"/>
                    <a:gd name="T11" fmla="*/ 241 h 1593"/>
                    <a:gd name="T12" fmla="*/ 29 w 207"/>
                    <a:gd name="T13" fmla="*/ 241 h 1593"/>
                    <a:gd name="T14" fmla="*/ 29 w 207"/>
                    <a:gd name="T15" fmla="*/ 306 h 1593"/>
                    <a:gd name="T16" fmla="*/ 180 w 207"/>
                    <a:gd name="T17" fmla="*/ 378 h 1593"/>
                    <a:gd name="T18" fmla="*/ 29 w 207"/>
                    <a:gd name="T19" fmla="*/ 306 h 1593"/>
                    <a:gd name="T20" fmla="*/ 180 w 207"/>
                    <a:gd name="T21" fmla="*/ 441 h 1593"/>
                    <a:gd name="T22" fmla="*/ 29 w 207"/>
                    <a:gd name="T23" fmla="*/ 454 h 1593"/>
                    <a:gd name="T24" fmla="*/ 29 w 207"/>
                    <a:gd name="T25" fmla="*/ 519 h 1593"/>
                    <a:gd name="T26" fmla="*/ 180 w 207"/>
                    <a:gd name="T27" fmla="*/ 578 h 1593"/>
                    <a:gd name="T28" fmla="*/ 29 w 207"/>
                    <a:gd name="T29" fmla="*/ 519 h 1593"/>
                    <a:gd name="T30" fmla="*/ 180 w 207"/>
                    <a:gd name="T31" fmla="*/ 641 h 1593"/>
                    <a:gd name="T32" fmla="*/ 29 w 207"/>
                    <a:gd name="T33" fmla="*/ 666 h 1593"/>
                    <a:gd name="T34" fmla="*/ 29 w 207"/>
                    <a:gd name="T35" fmla="*/ 731 h 1593"/>
                    <a:gd name="T36" fmla="*/ 180 w 207"/>
                    <a:gd name="T37" fmla="*/ 777 h 1593"/>
                    <a:gd name="T38" fmla="*/ 29 w 207"/>
                    <a:gd name="T39" fmla="*/ 731 h 1593"/>
                    <a:gd name="T40" fmla="*/ 180 w 207"/>
                    <a:gd name="T41" fmla="*/ 841 h 1593"/>
                    <a:gd name="T42" fmla="*/ 29 w 207"/>
                    <a:gd name="T43" fmla="*/ 878 h 1593"/>
                    <a:gd name="T44" fmla="*/ 29 w 207"/>
                    <a:gd name="T45" fmla="*/ 943 h 1593"/>
                    <a:gd name="T46" fmla="*/ 180 w 207"/>
                    <a:gd name="T47" fmla="*/ 976 h 1593"/>
                    <a:gd name="T48" fmla="*/ 29 w 207"/>
                    <a:gd name="T49" fmla="*/ 943 h 1593"/>
                    <a:gd name="T50" fmla="*/ 180 w 207"/>
                    <a:gd name="T51" fmla="*/ 1041 h 1593"/>
                    <a:gd name="T52" fmla="*/ 29 w 207"/>
                    <a:gd name="T53" fmla="*/ 1091 h 1593"/>
                    <a:gd name="T54" fmla="*/ 29 w 207"/>
                    <a:gd name="T55" fmla="*/ 1156 h 1593"/>
                    <a:gd name="T56" fmla="*/ 180 w 207"/>
                    <a:gd name="T57" fmla="*/ 1175 h 1593"/>
                    <a:gd name="T58" fmla="*/ 29 w 207"/>
                    <a:gd name="T59" fmla="*/ 1156 h 1593"/>
                    <a:gd name="T60" fmla="*/ 180 w 207"/>
                    <a:gd name="T61" fmla="*/ 1241 h 1593"/>
                    <a:gd name="T62" fmla="*/ 29 w 207"/>
                    <a:gd name="T63" fmla="*/ 1303 h 1593"/>
                    <a:gd name="T64" fmla="*/ 29 w 207"/>
                    <a:gd name="T65" fmla="*/ 1368 h 1593"/>
                    <a:gd name="T66" fmla="*/ 180 w 207"/>
                    <a:gd name="T67" fmla="*/ 1375 h 1593"/>
                    <a:gd name="T68" fmla="*/ 29 w 207"/>
                    <a:gd name="T69" fmla="*/ 1368 h 1593"/>
                    <a:gd name="T70" fmla="*/ 180 w 207"/>
                    <a:gd name="T71" fmla="*/ 1441 h 1593"/>
                    <a:gd name="T72" fmla="*/ 29 w 207"/>
                    <a:gd name="T73" fmla="*/ 1515 h 15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07" h="1593">
                      <a:moveTo>
                        <a:pt x="0" y="1593"/>
                      </a:moveTo>
                      <a:cubicBezTo>
                        <a:pt x="207" y="1543"/>
                        <a:pt x="207" y="1543"/>
                        <a:pt x="207" y="1543"/>
                      </a:cubicBezTo>
                      <a:cubicBezTo>
                        <a:pt x="207" y="68"/>
                        <a:pt x="207" y="68"/>
                        <a:pt x="207" y="68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593"/>
                      </a:lnTo>
                      <a:close/>
                      <a:moveTo>
                        <a:pt x="29" y="94"/>
                      </a:moveTo>
                      <a:cubicBezTo>
                        <a:pt x="180" y="141"/>
                        <a:pt x="180" y="141"/>
                        <a:pt x="180" y="141"/>
                      </a:cubicBezTo>
                      <a:cubicBezTo>
                        <a:pt x="180" y="179"/>
                        <a:pt x="180" y="179"/>
                        <a:pt x="180" y="17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lnTo>
                        <a:pt x="29" y="94"/>
                      </a:lnTo>
                      <a:close/>
                      <a:moveTo>
                        <a:pt x="29" y="200"/>
                      </a:moveTo>
                      <a:cubicBezTo>
                        <a:pt x="79" y="214"/>
                        <a:pt x="130" y="228"/>
                        <a:pt x="180" y="241"/>
                      </a:cubicBezTo>
                      <a:cubicBezTo>
                        <a:pt x="180" y="254"/>
                        <a:pt x="180" y="266"/>
                        <a:pt x="180" y="279"/>
                      </a:cubicBezTo>
                      <a:cubicBezTo>
                        <a:pt x="130" y="266"/>
                        <a:pt x="79" y="254"/>
                        <a:pt x="29" y="241"/>
                      </a:cubicBezTo>
                      <a:cubicBezTo>
                        <a:pt x="29" y="228"/>
                        <a:pt x="29" y="214"/>
                        <a:pt x="29" y="200"/>
                      </a:cubicBezTo>
                      <a:close/>
                      <a:moveTo>
                        <a:pt x="29" y="306"/>
                      </a:moveTo>
                      <a:cubicBezTo>
                        <a:pt x="79" y="318"/>
                        <a:pt x="130" y="330"/>
                        <a:pt x="180" y="341"/>
                      </a:cubicBezTo>
                      <a:cubicBezTo>
                        <a:pt x="180" y="354"/>
                        <a:pt x="180" y="366"/>
                        <a:pt x="180" y="378"/>
                      </a:cubicBezTo>
                      <a:cubicBezTo>
                        <a:pt x="130" y="368"/>
                        <a:pt x="79" y="358"/>
                        <a:pt x="29" y="348"/>
                      </a:cubicBezTo>
                      <a:cubicBezTo>
                        <a:pt x="29" y="334"/>
                        <a:pt x="29" y="320"/>
                        <a:pt x="29" y="306"/>
                      </a:cubicBezTo>
                      <a:close/>
                      <a:moveTo>
                        <a:pt x="29" y="413"/>
                      </a:moveTo>
                      <a:cubicBezTo>
                        <a:pt x="79" y="422"/>
                        <a:pt x="130" y="432"/>
                        <a:pt x="180" y="441"/>
                      </a:cubicBezTo>
                      <a:cubicBezTo>
                        <a:pt x="180" y="453"/>
                        <a:pt x="180" y="466"/>
                        <a:pt x="180" y="478"/>
                      </a:cubicBezTo>
                      <a:cubicBezTo>
                        <a:pt x="130" y="470"/>
                        <a:pt x="79" y="462"/>
                        <a:pt x="29" y="454"/>
                      </a:cubicBezTo>
                      <a:cubicBezTo>
                        <a:pt x="29" y="440"/>
                        <a:pt x="29" y="426"/>
                        <a:pt x="29" y="413"/>
                      </a:cubicBezTo>
                      <a:close/>
                      <a:moveTo>
                        <a:pt x="29" y="519"/>
                      </a:moveTo>
                      <a:cubicBezTo>
                        <a:pt x="79" y="526"/>
                        <a:pt x="130" y="534"/>
                        <a:pt x="180" y="541"/>
                      </a:cubicBezTo>
                      <a:cubicBezTo>
                        <a:pt x="180" y="553"/>
                        <a:pt x="180" y="565"/>
                        <a:pt x="180" y="578"/>
                      </a:cubicBezTo>
                      <a:cubicBezTo>
                        <a:pt x="130" y="572"/>
                        <a:pt x="79" y="566"/>
                        <a:pt x="29" y="560"/>
                      </a:cubicBezTo>
                      <a:cubicBezTo>
                        <a:pt x="29" y="546"/>
                        <a:pt x="29" y="532"/>
                        <a:pt x="29" y="519"/>
                      </a:cubicBezTo>
                      <a:close/>
                      <a:moveTo>
                        <a:pt x="29" y="625"/>
                      </a:moveTo>
                      <a:cubicBezTo>
                        <a:pt x="79" y="630"/>
                        <a:pt x="130" y="636"/>
                        <a:pt x="180" y="641"/>
                      </a:cubicBezTo>
                      <a:cubicBezTo>
                        <a:pt x="180" y="653"/>
                        <a:pt x="180" y="665"/>
                        <a:pt x="180" y="677"/>
                      </a:cubicBezTo>
                      <a:cubicBezTo>
                        <a:pt x="130" y="674"/>
                        <a:pt x="79" y="670"/>
                        <a:pt x="29" y="666"/>
                      </a:cubicBezTo>
                      <a:cubicBezTo>
                        <a:pt x="29" y="652"/>
                        <a:pt x="29" y="639"/>
                        <a:pt x="29" y="625"/>
                      </a:cubicBezTo>
                      <a:close/>
                      <a:moveTo>
                        <a:pt x="29" y="731"/>
                      </a:moveTo>
                      <a:cubicBezTo>
                        <a:pt x="79" y="734"/>
                        <a:pt x="130" y="738"/>
                        <a:pt x="180" y="741"/>
                      </a:cubicBezTo>
                      <a:cubicBezTo>
                        <a:pt x="180" y="753"/>
                        <a:pt x="180" y="765"/>
                        <a:pt x="180" y="777"/>
                      </a:cubicBezTo>
                      <a:cubicBezTo>
                        <a:pt x="130" y="775"/>
                        <a:pt x="79" y="774"/>
                        <a:pt x="29" y="772"/>
                      </a:cubicBezTo>
                      <a:cubicBezTo>
                        <a:pt x="29" y="759"/>
                        <a:pt x="29" y="745"/>
                        <a:pt x="29" y="731"/>
                      </a:cubicBezTo>
                      <a:close/>
                      <a:moveTo>
                        <a:pt x="29" y="837"/>
                      </a:moveTo>
                      <a:cubicBezTo>
                        <a:pt x="79" y="838"/>
                        <a:pt x="130" y="840"/>
                        <a:pt x="180" y="841"/>
                      </a:cubicBezTo>
                      <a:cubicBezTo>
                        <a:pt x="180" y="853"/>
                        <a:pt x="180" y="865"/>
                        <a:pt x="180" y="876"/>
                      </a:cubicBezTo>
                      <a:cubicBezTo>
                        <a:pt x="130" y="877"/>
                        <a:pt x="79" y="878"/>
                        <a:pt x="29" y="878"/>
                      </a:cubicBezTo>
                      <a:cubicBezTo>
                        <a:pt x="29" y="865"/>
                        <a:pt x="29" y="851"/>
                        <a:pt x="29" y="837"/>
                      </a:cubicBezTo>
                      <a:close/>
                      <a:moveTo>
                        <a:pt x="29" y="943"/>
                      </a:moveTo>
                      <a:cubicBezTo>
                        <a:pt x="79" y="943"/>
                        <a:pt x="130" y="942"/>
                        <a:pt x="180" y="941"/>
                      </a:cubicBezTo>
                      <a:cubicBezTo>
                        <a:pt x="180" y="953"/>
                        <a:pt x="180" y="964"/>
                        <a:pt x="180" y="976"/>
                      </a:cubicBezTo>
                      <a:cubicBezTo>
                        <a:pt x="130" y="979"/>
                        <a:pt x="79" y="982"/>
                        <a:pt x="29" y="985"/>
                      </a:cubicBezTo>
                      <a:cubicBezTo>
                        <a:pt x="29" y="971"/>
                        <a:pt x="29" y="957"/>
                        <a:pt x="29" y="943"/>
                      </a:cubicBezTo>
                      <a:close/>
                      <a:moveTo>
                        <a:pt x="29" y="1049"/>
                      </a:moveTo>
                      <a:cubicBezTo>
                        <a:pt x="79" y="1047"/>
                        <a:pt x="130" y="1044"/>
                        <a:pt x="180" y="1041"/>
                      </a:cubicBezTo>
                      <a:cubicBezTo>
                        <a:pt x="180" y="1053"/>
                        <a:pt x="180" y="1064"/>
                        <a:pt x="180" y="1076"/>
                      </a:cubicBezTo>
                      <a:cubicBezTo>
                        <a:pt x="130" y="1081"/>
                        <a:pt x="79" y="1086"/>
                        <a:pt x="29" y="1091"/>
                      </a:cubicBezTo>
                      <a:cubicBezTo>
                        <a:pt x="29" y="1077"/>
                        <a:pt x="29" y="1063"/>
                        <a:pt x="29" y="1049"/>
                      </a:cubicBezTo>
                      <a:close/>
                      <a:moveTo>
                        <a:pt x="29" y="1156"/>
                      </a:moveTo>
                      <a:cubicBezTo>
                        <a:pt x="79" y="1151"/>
                        <a:pt x="130" y="1146"/>
                        <a:pt x="180" y="1141"/>
                      </a:cubicBezTo>
                      <a:cubicBezTo>
                        <a:pt x="180" y="1152"/>
                        <a:pt x="180" y="1164"/>
                        <a:pt x="180" y="1175"/>
                      </a:cubicBezTo>
                      <a:cubicBezTo>
                        <a:pt x="130" y="1183"/>
                        <a:pt x="79" y="1190"/>
                        <a:pt x="29" y="1197"/>
                      </a:cubicBezTo>
                      <a:cubicBezTo>
                        <a:pt x="29" y="1183"/>
                        <a:pt x="29" y="1169"/>
                        <a:pt x="29" y="1156"/>
                      </a:cubicBezTo>
                      <a:close/>
                      <a:moveTo>
                        <a:pt x="29" y="1262"/>
                      </a:moveTo>
                      <a:cubicBezTo>
                        <a:pt x="79" y="1255"/>
                        <a:pt x="130" y="1248"/>
                        <a:pt x="180" y="1241"/>
                      </a:cubicBezTo>
                      <a:cubicBezTo>
                        <a:pt x="180" y="1252"/>
                        <a:pt x="180" y="1264"/>
                        <a:pt x="180" y="1275"/>
                      </a:cubicBezTo>
                      <a:cubicBezTo>
                        <a:pt x="130" y="1284"/>
                        <a:pt x="79" y="1294"/>
                        <a:pt x="29" y="1303"/>
                      </a:cubicBezTo>
                      <a:cubicBezTo>
                        <a:pt x="29" y="1289"/>
                        <a:pt x="29" y="1276"/>
                        <a:pt x="29" y="1262"/>
                      </a:cubicBezTo>
                      <a:close/>
                      <a:moveTo>
                        <a:pt x="29" y="1368"/>
                      </a:moveTo>
                      <a:cubicBezTo>
                        <a:pt x="79" y="1359"/>
                        <a:pt x="130" y="1350"/>
                        <a:pt x="180" y="1341"/>
                      </a:cubicBezTo>
                      <a:cubicBezTo>
                        <a:pt x="180" y="1352"/>
                        <a:pt x="180" y="1363"/>
                        <a:pt x="180" y="1375"/>
                      </a:cubicBezTo>
                      <a:cubicBezTo>
                        <a:pt x="130" y="1386"/>
                        <a:pt x="79" y="1398"/>
                        <a:pt x="29" y="1409"/>
                      </a:cubicBezTo>
                      <a:cubicBezTo>
                        <a:pt x="29" y="1395"/>
                        <a:pt x="29" y="1382"/>
                        <a:pt x="29" y="1368"/>
                      </a:cubicBezTo>
                      <a:close/>
                      <a:moveTo>
                        <a:pt x="29" y="1474"/>
                      </a:moveTo>
                      <a:cubicBezTo>
                        <a:pt x="180" y="1441"/>
                        <a:pt x="180" y="1441"/>
                        <a:pt x="180" y="1441"/>
                      </a:cubicBezTo>
                      <a:cubicBezTo>
                        <a:pt x="180" y="1474"/>
                        <a:pt x="180" y="1474"/>
                        <a:pt x="180" y="1474"/>
                      </a:cubicBezTo>
                      <a:cubicBezTo>
                        <a:pt x="29" y="1515"/>
                        <a:pt x="29" y="1515"/>
                        <a:pt x="29" y="1515"/>
                      </a:cubicBezTo>
                      <a:lnTo>
                        <a:pt x="29" y="14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" name="Freeform: Shape 64"/>
                <p:cNvSpPr/>
                <p:nvPr/>
              </p:nvSpPr>
              <p:spPr bwMode="auto">
                <a:xfrm>
                  <a:off x="5227178" y="2377376"/>
                  <a:ext cx="759812" cy="3036635"/>
                </a:xfrm>
                <a:custGeom>
                  <a:avLst/>
                  <a:gdLst>
                    <a:gd name="T0" fmla="*/ 329 w 398"/>
                    <a:gd name="T1" fmla="*/ 1511 h 1590"/>
                    <a:gd name="T2" fmla="*/ 263 w 398"/>
                    <a:gd name="T3" fmla="*/ 1423 h 1590"/>
                    <a:gd name="T4" fmla="*/ 263 w 398"/>
                    <a:gd name="T5" fmla="*/ 1299 h 1590"/>
                    <a:gd name="T6" fmla="*/ 329 w 398"/>
                    <a:gd name="T7" fmla="*/ 1222 h 1590"/>
                    <a:gd name="T8" fmla="*/ 329 w 398"/>
                    <a:gd name="T9" fmla="*/ 1189 h 1590"/>
                    <a:gd name="T10" fmla="*/ 329 w 398"/>
                    <a:gd name="T11" fmla="*/ 1029 h 1590"/>
                    <a:gd name="T12" fmla="*/ 263 w 398"/>
                    <a:gd name="T13" fmla="*/ 950 h 1590"/>
                    <a:gd name="T14" fmla="*/ 263 w 398"/>
                    <a:gd name="T15" fmla="*/ 827 h 1590"/>
                    <a:gd name="T16" fmla="*/ 329 w 398"/>
                    <a:gd name="T17" fmla="*/ 740 h 1590"/>
                    <a:gd name="T18" fmla="*/ 329 w 398"/>
                    <a:gd name="T19" fmla="*/ 707 h 1590"/>
                    <a:gd name="T20" fmla="*/ 329 w 398"/>
                    <a:gd name="T21" fmla="*/ 627 h 1590"/>
                    <a:gd name="T22" fmla="*/ 263 w 398"/>
                    <a:gd name="T23" fmla="*/ 478 h 1590"/>
                    <a:gd name="T24" fmla="*/ 263 w 398"/>
                    <a:gd name="T25" fmla="*/ 355 h 1590"/>
                    <a:gd name="T26" fmla="*/ 329 w 398"/>
                    <a:gd name="T27" fmla="*/ 258 h 1590"/>
                    <a:gd name="T28" fmla="*/ 329 w 398"/>
                    <a:gd name="T29" fmla="*/ 225 h 1590"/>
                    <a:gd name="T30" fmla="*/ 177 w 398"/>
                    <a:gd name="T31" fmla="*/ 145 h 1590"/>
                    <a:gd name="T32" fmla="*/ 219 w 398"/>
                    <a:gd name="T33" fmla="*/ 209 h 1590"/>
                    <a:gd name="T34" fmla="*/ 219 w 398"/>
                    <a:gd name="T35" fmla="*/ 330 h 1590"/>
                    <a:gd name="T36" fmla="*/ 176 w 398"/>
                    <a:gd name="T37" fmla="*/ 416 h 1590"/>
                    <a:gd name="T38" fmla="*/ 176 w 398"/>
                    <a:gd name="T39" fmla="*/ 452 h 1590"/>
                    <a:gd name="T40" fmla="*/ 176 w 398"/>
                    <a:gd name="T41" fmla="*/ 605 h 1590"/>
                    <a:gd name="T42" fmla="*/ 218 w 398"/>
                    <a:gd name="T43" fmla="*/ 675 h 1590"/>
                    <a:gd name="T44" fmla="*/ 218 w 398"/>
                    <a:gd name="T45" fmla="*/ 795 h 1590"/>
                    <a:gd name="T46" fmla="*/ 175 w 398"/>
                    <a:gd name="T47" fmla="*/ 875 h 1590"/>
                    <a:gd name="T48" fmla="*/ 175 w 398"/>
                    <a:gd name="T49" fmla="*/ 911 h 1590"/>
                    <a:gd name="T50" fmla="*/ 175 w 398"/>
                    <a:gd name="T51" fmla="*/ 1064 h 1590"/>
                    <a:gd name="T52" fmla="*/ 217 w 398"/>
                    <a:gd name="T53" fmla="*/ 1141 h 1590"/>
                    <a:gd name="T54" fmla="*/ 217 w 398"/>
                    <a:gd name="T55" fmla="*/ 1261 h 1590"/>
                    <a:gd name="T56" fmla="*/ 174 w 398"/>
                    <a:gd name="T57" fmla="*/ 1335 h 1590"/>
                    <a:gd name="T58" fmla="*/ 174 w 398"/>
                    <a:gd name="T59" fmla="*/ 1371 h 1590"/>
                    <a:gd name="T60" fmla="*/ 139 w 398"/>
                    <a:gd name="T61" fmla="*/ 1485 h 1590"/>
                    <a:gd name="T62" fmla="*/ 109 w 398"/>
                    <a:gd name="T63" fmla="*/ 1405 h 1590"/>
                    <a:gd name="T64" fmla="*/ 139 w 398"/>
                    <a:gd name="T65" fmla="*/ 1294 h 1590"/>
                    <a:gd name="T66" fmla="*/ 139 w 398"/>
                    <a:gd name="T67" fmla="*/ 1218 h 1590"/>
                    <a:gd name="T68" fmla="*/ 109 w 398"/>
                    <a:gd name="T69" fmla="*/ 1180 h 1590"/>
                    <a:gd name="T70" fmla="*/ 109 w 398"/>
                    <a:gd name="T71" fmla="*/ 1030 h 1590"/>
                    <a:gd name="T72" fmla="*/ 109 w 398"/>
                    <a:gd name="T73" fmla="*/ 955 h 1590"/>
                    <a:gd name="T74" fmla="*/ 109 w 398"/>
                    <a:gd name="T75" fmla="*/ 842 h 1590"/>
                    <a:gd name="T76" fmla="*/ 139 w 398"/>
                    <a:gd name="T77" fmla="*/ 763 h 1590"/>
                    <a:gd name="T78" fmla="*/ 139 w 398"/>
                    <a:gd name="T79" fmla="*/ 727 h 1590"/>
                    <a:gd name="T80" fmla="*/ 139 w 398"/>
                    <a:gd name="T81" fmla="*/ 575 h 1590"/>
                    <a:gd name="T82" fmla="*/ 109 w 398"/>
                    <a:gd name="T83" fmla="*/ 505 h 1590"/>
                    <a:gd name="T84" fmla="*/ 109 w 398"/>
                    <a:gd name="T85" fmla="*/ 392 h 1590"/>
                    <a:gd name="T86" fmla="*/ 139 w 398"/>
                    <a:gd name="T87" fmla="*/ 348 h 1590"/>
                    <a:gd name="T88" fmla="*/ 139 w 398"/>
                    <a:gd name="T89" fmla="*/ 272 h 1590"/>
                    <a:gd name="T90" fmla="*/ 81 w 398"/>
                    <a:gd name="T91" fmla="*/ 1478 h 1590"/>
                    <a:gd name="T92" fmla="*/ 54 w 398"/>
                    <a:gd name="T93" fmla="*/ 1400 h 1590"/>
                    <a:gd name="T94" fmla="*/ 54 w 398"/>
                    <a:gd name="T95" fmla="*/ 1291 h 1590"/>
                    <a:gd name="T96" fmla="*/ 80 w 398"/>
                    <a:gd name="T97" fmla="*/ 1218 h 1590"/>
                    <a:gd name="T98" fmla="*/ 80 w 398"/>
                    <a:gd name="T99" fmla="*/ 1180 h 1590"/>
                    <a:gd name="T100" fmla="*/ 79 w 398"/>
                    <a:gd name="T101" fmla="*/ 1031 h 1590"/>
                    <a:gd name="T102" fmla="*/ 53 w 398"/>
                    <a:gd name="T103" fmla="*/ 958 h 1590"/>
                    <a:gd name="T104" fmla="*/ 52 w 398"/>
                    <a:gd name="T105" fmla="*/ 848 h 1590"/>
                    <a:gd name="T106" fmla="*/ 79 w 398"/>
                    <a:gd name="T107" fmla="*/ 771 h 1590"/>
                    <a:gd name="T108" fmla="*/ 79 w 398"/>
                    <a:gd name="T109" fmla="*/ 734 h 1590"/>
                    <a:gd name="T110" fmla="*/ 78 w 398"/>
                    <a:gd name="T111" fmla="*/ 585 h 1590"/>
                    <a:gd name="T112" fmla="*/ 51 w 398"/>
                    <a:gd name="T113" fmla="*/ 515 h 1590"/>
                    <a:gd name="T114" fmla="*/ 51 w 398"/>
                    <a:gd name="T115" fmla="*/ 406 h 1590"/>
                    <a:gd name="T116" fmla="*/ 78 w 398"/>
                    <a:gd name="T117" fmla="*/ 325 h 1590"/>
                    <a:gd name="T118" fmla="*/ 77 w 398"/>
                    <a:gd name="T119" fmla="*/ 287 h 15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98" h="1590">
                      <a:moveTo>
                        <a:pt x="0" y="1529"/>
                      </a:moveTo>
                      <a:cubicBezTo>
                        <a:pt x="398" y="1590"/>
                        <a:pt x="398" y="1590"/>
                        <a:pt x="398" y="1590"/>
                      </a:cubicBezTo>
                      <a:cubicBezTo>
                        <a:pt x="398" y="0"/>
                        <a:pt x="398" y="0"/>
                        <a:pt x="398" y="0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lnTo>
                        <a:pt x="0" y="1529"/>
                      </a:lnTo>
                      <a:close/>
                      <a:moveTo>
                        <a:pt x="329" y="1511"/>
                      </a:moveTo>
                      <a:cubicBezTo>
                        <a:pt x="263" y="1501"/>
                        <a:pt x="263" y="1501"/>
                        <a:pt x="263" y="1501"/>
                      </a:cubicBezTo>
                      <a:cubicBezTo>
                        <a:pt x="263" y="1457"/>
                        <a:pt x="263" y="1457"/>
                        <a:pt x="263" y="1457"/>
                      </a:cubicBezTo>
                      <a:cubicBezTo>
                        <a:pt x="329" y="1463"/>
                        <a:pt x="329" y="1463"/>
                        <a:pt x="329" y="1463"/>
                      </a:cubicBezTo>
                      <a:lnTo>
                        <a:pt x="329" y="1511"/>
                      </a:lnTo>
                      <a:close/>
                      <a:moveTo>
                        <a:pt x="329" y="1430"/>
                      </a:moveTo>
                      <a:cubicBezTo>
                        <a:pt x="307" y="1428"/>
                        <a:pt x="285" y="1425"/>
                        <a:pt x="263" y="1423"/>
                      </a:cubicBezTo>
                      <a:cubicBezTo>
                        <a:pt x="263" y="1408"/>
                        <a:pt x="263" y="1393"/>
                        <a:pt x="263" y="1378"/>
                      </a:cubicBezTo>
                      <a:cubicBezTo>
                        <a:pt x="285" y="1380"/>
                        <a:pt x="307" y="1381"/>
                        <a:pt x="329" y="1382"/>
                      </a:cubicBezTo>
                      <a:cubicBezTo>
                        <a:pt x="329" y="1398"/>
                        <a:pt x="329" y="1414"/>
                        <a:pt x="329" y="1430"/>
                      </a:cubicBezTo>
                      <a:close/>
                      <a:moveTo>
                        <a:pt x="329" y="1350"/>
                      </a:moveTo>
                      <a:cubicBezTo>
                        <a:pt x="307" y="1348"/>
                        <a:pt x="285" y="1346"/>
                        <a:pt x="263" y="1344"/>
                      </a:cubicBezTo>
                      <a:cubicBezTo>
                        <a:pt x="263" y="1329"/>
                        <a:pt x="263" y="1314"/>
                        <a:pt x="263" y="1299"/>
                      </a:cubicBezTo>
                      <a:cubicBezTo>
                        <a:pt x="285" y="1300"/>
                        <a:pt x="307" y="1301"/>
                        <a:pt x="329" y="1302"/>
                      </a:cubicBezTo>
                      <a:cubicBezTo>
                        <a:pt x="329" y="1318"/>
                        <a:pt x="329" y="1334"/>
                        <a:pt x="329" y="1350"/>
                      </a:cubicBezTo>
                      <a:close/>
                      <a:moveTo>
                        <a:pt x="329" y="1270"/>
                      </a:moveTo>
                      <a:cubicBezTo>
                        <a:pt x="307" y="1268"/>
                        <a:pt x="285" y="1267"/>
                        <a:pt x="263" y="1265"/>
                      </a:cubicBezTo>
                      <a:cubicBezTo>
                        <a:pt x="263" y="1250"/>
                        <a:pt x="263" y="1236"/>
                        <a:pt x="263" y="1221"/>
                      </a:cubicBezTo>
                      <a:cubicBezTo>
                        <a:pt x="285" y="1221"/>
                        <a:pt x="307" y="1221"/>
                        <a:pt x="329" y="1222"/>
                      </a:cubicBezTo>
                      <a:cubicBezTo>
                        <a:pt x="329" y="1238"/>
                        <a:pt x="329" y="1254"/>
                        <a:pt x="329" y="1270"/>
                      </a:cubicBezTo>
                      <a:close/>
                      <a:moveTo>
                        <a:pt x="329" y="1189"/>
                      </a:moveTo>
                      <a:cubicBezTo>
                        <a:pt x="307" y="1188"/>
                        <a:pt x="285" y="1187"/>
                        <a:pt x="263" y="1186"/>
                      </a:cubicBezTo>
                      <a:cubicBezTo>
                        <a:pt x="263" y="1172"/>
                        <a:pt x="263" y="1157"/>
                        <a:pt x="263" y="1142"/>
                      </a:cubicBezTo>
                      <a:cubicBezTo>
                        <a:pt x="285" y="1142"/>
                        <a:pt x="307" y="1142"/>
                        <a:pt x="329" y="1141"/>
                      </a:cubicBezTo>
                      <a:cubicBezTo>
                        <a:pt x="329" y="1157"/>
                        <a:pt x="329" y="1173"/>
                        <a:pt x="329" y="1189"/>
                      </a:cubicBezTo>
                      <a:close/>
                      <a:moveTo>
                        <a:pt x="329" y="1109"/>
                      </a:moveTo>
                      <a:cubicBezTo>
                        <a:pt x="307" y="1108"/>
                        <a:pt x="285" y="1108"/>
                        <a:pt x="263" y="1108"/>
                      </a:cubicBezTo>
                      <a:cubicBezTo>
                        <a:pt x="263" y="1093"/>
                        <a:pt x="263" y="1078"/>
                        <a:pt x="263" y="1063"/>
                      </a:cubicBezTo>
                      <a:cubicBezTo>
                        <a:pt x="285" y="1063"/>
                        <a:pt x="307" y="1062"/>
                        <a:pt x="329" y="1061"/>
                      </a:cubicBezTo>
                      <a:cubicBezTo>
                        <a:pt x="329" y="1077"/>
                        <a:pt x="329" y="1093"/>
                        <a:pt x="329" y="1109"/>
                      </a:cubicBezTo>
                      <a:close/>
                      <a:moveTo>
                        <a:pt x="329" y="1029"/>
                      </a:moveTo>
                      <a:cubicBezTo>
                        <a:pt x="307" y="1029"/>
                        <a:pt x="285" y="1029"/>
                        <a:pt x="263" y="1029"/>
                      </a:cubicBezTo>
                      <a:cubicBezTo>
                        <a:pt x="263" y="1014"/>
                        <a:pt x="263" y="999"/>
                        <a:pt x="263" y="984"/>
                      </a:cubicBezTo>
                      <a:cubicBezTo>
                        <a:pt x="285" y="983"/>
                        <a:pt x="307" y="982"/>
                        <a:pt x="329" y="981"/>
                      </a:cubicBezTo>
                      <a:cubicBezTo>
                        <a:pt x="329" y="997"/>
                        <a:pt x="329" y="1013"/>
                        <a:pt x="329" y="1029"/>
                      </a:cubicBezTo>
                      <a:close/>
                      <a:moveTo>
                        <a:pt x="329" y="948"/>
                      </a:moveTo>
                      <a:cubicBezTo>
                        <a:pt x="307" y="949"/>
                        <a:pt x="285" y="950"/>
                        <a:pt x="263" y="950"/>
                      </a:cubicBezTo>
                      <a:cubicBezTo>
                        <a:pt x="263" y="935"/>
                        <a:pt x="263" y="921"/>
                        <a:pt x="263" y="906"/>
                      </a:cubicBezTo>
                      <a:cubicBezTo>
                        <a:pt x="285" y="904"/>
                        <a:pt x="307" y="902"/>
                        <a:pt x="329" y="900"/>
                      </a:cubicBezTo>
                      <a:cubicBezTo>
                        <a:pt x="329" y="916"/>
                        <a:pt x="329" y="932"/>
                        <a:pt x="329" y="948"/>
                      </a:cubicBezTo>
                      <a:close/>
                      <a:moveTo>
                        <a:pt x="329" y="868"/>
                      </a:moveTo>
                      <a:cubicBezTo>
                        <a:pt x="307" y="869"/>
                        <a:pt x="285" y="870"/>
                        <a:pt x="263" y="872"/>
                      </a:cubicBezTo>
                      <a:cubicBezTo>
                        <a:pt x="263" y="857"/>
                        <a:pt x="263" y="842"/>
                        <a:pt x="263" y="827"/>
                      </a:cubicBezTo>
                      <a:cubicBezTo>
                        <a:pt x="285" y="825"/>
                        <a:pt x="307" y="822"/>
                        <a:pt x="329" y="820"/>
                      </a:cubicBezTo>
                      <a:cubicBezTo>
                        <a:pt x="329" y="836"/>
                        <a:pt x="329" y="852"/>
                        <a:pt x="329" y="868"/>
                      </a:cubicBezTo>
                      <a:close/>
                      <a:moveTo>
                        <a:pt x="329" y="788"/>
                      </a:moveTo>
                      <a:cubicBezTo>
                        <a:pt x="307" y="789"/>
                        <a:pt x="285" y="791"/>
                        <a:pt x="263" y="793"/>
                      </a:cubicBezTo>
                      <a:cubicBezTo>
                        <a:pt x="263" y="778"/>
                        <a:pt x="263" y="763"/>
                        <a:pt x="263" y="748"/>
                      </a:cubicBezTo>
                      <a:cubicBezTo>
                        <a:pt x="285" y="745"/>
                        <a:pt x="307" y="743"/>
                        <a:pt x="329" y="740"/>
                      </a:cubicBezTo>
                      <a:cubicBezTo>
                        <a:pt x="329" y="756"/>
                        <a:pt x="329" y="772"/>
                        <a:pt x="329" y="788"/>
                      </a:cubicBezTo>
                      <a:close/>
                      <a:moveTo>
                        <a:pt x="329" y="707"/>
                      </a:moveTo>
                      <a:cubicBezTo>
                        <a:pt x="307" y="710"/>
                        <a:pt x="285" y="712"/>
                        <a:pt x="263" y="714"/>
                      </a:cubicBezTo>
                      <a:cubicBezTo>
                        <a:pt x="263" y="699"/>
                        <a:pt x="263" y="684"/>
                        <a:pt x="263" y="670"/>
                      </a:cubicBezTo>
                      <a:cubicBezTo>
                        <a:pt x="285" y="666"/>
                        <a:pt x="307" y="663"/>
                        <a:pt x="329" y="660"/>
                      </a:cubicBezTo>
                      <a:cubicBezTo>
                        <a:pt x="329" y="675"/>
                        <a:pt x="329" y="691"/>
                        <a:pt x="329" y="707"/>
                      </a:cubicBezTo>
                      <a:close/>
                      <a:moveTo>
                        <a:pt x="263" y="557"/>
                      </a:moveTo>
                      <a:cubicBezTo>
                        <a:pt x="263" y="542"/>
                        <a:pt x="263" y="527"/>
                        <a:pt x="263" y="512"/>
                      </a:cubicBezTo>
                      <a:cubicBezTo>
                        <a:pt x="285" y="508"/>
                        <a:pt x="307" y="503"/>
                        <a:pt x="329" y="499"/>
                      </a:cubicBezTo>
                      <a:cubicBezTo>
                        <a:pt x="329" y="515"/>
                        <a:pt x="329" y="531"/>
                        <a:pt x="329" y="547"/>
                      </a:cubicBezTo>
                      <a:cubicBezTo>
                        <a:pt x="307" y="550"/>
                        <a:pt x="285" y="553"/>
                        <a:pt x="263" y="557"/>
                      </a:cubicBezTo>
                      <a:close/>
                      <a:moveTo>
                        <a:pt x="329" y="627"/>
                      </a:moveTo>
                      <a:cubicBezTo>
                        <a:pt x="307" y="630"/>
                        <a:pt x="285" y="633"/>
                        <a:pt x="263" y="635"/>
                      </a:cubicBezTo>
                      <a:cubicBezTo>
                        <a:pt x="263" y="620"/>
                        <a:pt x="263" y="606"/>
                        <a:pt x="263" y="591"/>
                      </a:cubicBezTo>
                      <a:cubicBezTo>
                        <a:pt x="285" y="587"/>
                        <a:pt x="307" y="583"/>
                        <a:pt x="329" y="579"/>
                      </a:cubicBezTo>
                      <a:cubicBezTo>
                        <a:pt x="329" y="595"/>
                        <a:pt x="329" y="611"/>
                        <a:pt x="329" y="627"/>
                      </a:cubicBezTo>
                      <a:close/>
                      <a:moveTo>
                        <a:pt x="329" y="466"/>
                      </a:moveTo>
                      <a:cubicBezTo>
                        <a:pt x="307" y="470"/>
                        <a:pt x="285" y="474"/>
                        <a:pt x="263" y="478"/>
                      </a:cubicBezTo>
                      <a:cubicBezTo>
                        <a:pt x="263" y="463"/>
                        <a:pt x="263" y="448"/>
                        <a:pt x="263" y="433"/>
                      </a:cubicBezTo>
                      <a:cubicBezTo>
                        <a:pt x="285" y="428"/>
                        <a:pt x="307" y="423"/>
                        <a:pt x="329" y="419"/>
                      </a:cubicBezTo>
                      <a:cubicBezTo>
                        <a:pt x="329" y="434"/>
                        <a:pt x="329" y="450"/>
                        <a:pt x="329" y="466"/>
                      </a:cubicBezTo>
                      <a:close/>
                      <a:moveTo>
                        <a:pt x="329" y="386"/>
                      </a:moveTo>
                      <a:cubicBezTo>
                        <a:pt x="307" y="390"/>
                        <a:pt x="285" y="395"/>
                        <a:pt x="263" y="399"/>
                      </a:cubicBezTo>
                      <a:cubicBezTo>
                        <a:pt x="263" y="384"/>
                        <a:pt x="263" y="369"/>
                        <a:pt x="263" y="355"/>
                      </a:cubicBezTo>
                      <a:cubicBezTo>
                        <a:pt x="285" y="349"/>
                        <a:pt x="307" y="344"/>
                        <a:pt x="329" y="338"/>
                      </a:cubicBezTo>
                      <a:cubicBezTo>
                        <a:pt x="329" y="354"/>
                        <a:pt x="329" y="370"/>
                        <a:pt x="329" y="386"/>
                      </a:cubicBezTo>
                      <a:close/>
                      <a:moveTo>
                        <a:pt x="329" y="306"/>
                      </a:moveTo>
                      <a:cubicBezTo>
                        <a:pt x="307" y="311"/>
                        <a:pt x="285" y="315"/>
                        <a:pt x="263" y="320"/>
                      </a:cubicBezTo>
                      <a:cubicBezTo>
                        <a:pt x="263" y="306"/>
                        <a:pt x="263" y="291"/>
                        <a:pt x="263" y="276"/>
                      </a:cubicBezTo>
                      <a:cubicBezTo>
                        <a:pt x="285" y="270"/>
                        <a:pt x="307" y="264"/>
                        <a:pt x="329" y="258"/>
                      </a:cubicBezTo>
                      <a:cubicBezTo>
                        <a:pt x="329" y="274"/>
                        <a:pt x="329" y="290"/>
                        <a:pt x="329" y="306"/>
                      </a:cubicBezTo>
                      <a:close/>
                      <a:moveTo>
                        <a:pt x="329" y="225"/>
                      </a:moveTo>
                      <a:cubicBezTo>
                        <a:pt x="307" y="231"/>
                        <a:pt x="285" y="236"/>
                        <a:pt x="263" y="242"/>
                      </a:cubicBezTo>
                      <a:cubicBezTo>
                        <a:pt x="263" y="227"/>
                        <a:pt x="263" y="212"/>
                        <a:pt x="263" y="197"/>
                      </a:cubicBezTo>
                      <a:cubicBezTo>
                        <a:pt x="285" y="191"/>
                        <a:pt x="307" y="184"/>
                        <a:pt x="329" y="178"/>
                      </a:cubicBezTo>
                      <a:cubicBezTo>
                        <a:pt x="329" y="193"/>
                        <a:pt x="329" y="209"/>
                        <a:pt x="329" y="225"/>
                      </a:cubicBezTo>
                      <a:close/>
                      <a:moveTo>
                        <a:pt x="263" y="118"/>
                      </a:moveTo>
                      <a:cubicBezTo>
                        <a:pt x="329" y="97"/>
                        <a:pt x="329" y="97"/>
                        <a:pt x="329" y="97"/>
                      </a:cubicBezTo>
                      <a:cubicBezTo>
                        <a:pt x="329" y="145"/>
                        <a:pt x="329" y="145"/>
                        <a:pt x="329" y="145"/>
                      </a:cubicBezTo>
                      <a:cubicBezTo>
                        <a:pt x="263" y="163"/>
                        <a:pt x="263" y="163"/>
                        <a:pt x="263" y="163"/>
                      </a:cubicBezTo>
                      <a:lnTo>
                        <a:pt x="263" y="118"/>
                      </a:lnTo>
                      <a:close/>
                      <a:moveTo>
                        <a:pt x="177" y="145"/>
                      </a:moveTo>
                      <a:cubicBezTo>
                        <a:pt x="219" y="131"/>
                        <a:pt x="219" y="131"/>
                        <a:pt x="219" y="131"/>
                      </a:cubicBezTo>
                      <a:cubicBezTo>
                        <a:pt x="219" y="174"/>
                        <a:pt x="219" y="174"/>
                        <a:pt x="219" y="174"/>
                      </a:cubicBezTo>
                      <a:cubicBezTo>
                        <a:pt x="177" y="186"/>
                        <a:pt x="177" y="186"/>
                        <a:pt x="177" y="186"/>
                      </a:cubicBezTo>
                      <a:lnTo>
                        <a:pt x="177" y="145"/>
                      </a:lnTo>
                      <a:close/>
                      <a:moveTo>
                        <a:pt x="176" y="222"/>
                      </a:moveTo>
                      <a:cubicBezTo>
                        <a:pt x="191" y="217"/>
                        <a:pt x="205" y="213"/>
                        <a:pt x="219" y="209"/>
                      </a:cubicBezTo>
                      <a:cubicBezTo>
                        <a:pt x="219" y="223"/>
                        <a:pt x="219" y="238"/>
                        <a:pt x="219" y="252"/>
                      </a:cubicBezTo>
                      <a:cubicBezTo>
                        <a:pt x="205" y="255"/>
                        <a:pt x="191" y="259"/>
                        <a:pt x="176" y="262"/>
                      </a:cubicBezTo>
                      <a:cubicBezTo>
                        <a:pt x="176" y="249"/>
                        <a:pt x="176" y="235"/>
                        <a:pt x="176" y="222"/>
                      </a:cubicBezTo>
                      <a:close/>
                      <a:moveTo>
                        <a:pt x="176" y="298"/>
                      </a:moveTo>
                      <a:cubicBezTo>
                        <a:pt x="190" y="294"/>
                        <a:pt x="205" y="291"/>
                        <a:pt x="219" y="287"/>
                      </a:cubicBezTo>
                      <a:cubicBezTo>
                        <a:pt x="219" y="301"/>
                        <a:pt x="219" y="315"/>
                        <a:pt x="219" y="330"/>
                      </a:cubicBezTo>
                      <a:cubicBezTo>
                        <a:pt x="205" y="333"/>
                        <a:pt x="190" y="336"/>
                        <a:pt x="176" y="339"/>
                      </a:cubicBezTo>
                      <a:cubicBezTo>
                        <a:pt x="176" y="325"/>
                        <a:pt x="176" y="312"/>
                        <a:pt x="176" y="298"/>
                      </a:cubicBezTo>
                      <a:close/>
                      <a:moveTo>
                        <a:pt x="176" y="375"/>
                      </a:moveTo>
                      <a:cubicBezTo>
                        <a:pt x="190" y="371"/>
                        <a:pt x="204" y="368"/>
                        <a:pt x="219" y="364"/>
                      </a:cubicBezTo>
                      <a:cubicBezTo>
                        <a:pt x="219" y="379"/>
                        <a:pt x="219" y="393"/>
                        <a:pt x="219" y="407"/>
                      </a:cubicBezTo>
                      <a:cubicBezTo>
                        <a:pt x="204" y="410"/>
                        <a:pt x="190" y="413"/>
                        <a:pt x="176" y="416"/>
                      </a:cubicBezTo>
                      <a:cubicBezTo>
                        <a:pt x="176" y="402"/>
                        <a:pt x="176" y="388"/>
                        <a:pt x="176" y="375"/>
                      </a:cubicBezTo>
                      <a:close/>
                      <a:moveTo>
                        <a:pt x="176" y="452"/>
                      </a:moveTo>
                      <a:cubicBezTo>
                        <a:pt x="190" y="448"/>
                        <a:pt x="204" y="445"/>
                        <a:pt x="218" y="442"/>
                      </a:cubicBezTo>
                      <a:cubicBezTo>
                        <a:pt x="218" y="456"/>
                        <a:pt x="218" y="471"/>
                        <a:pt x="218" y="485"/>
                      </a:cubicBezTo>
                      <a:cubicBezTo>
                        <a:pt x="204" y="487"/>
                        <a:pt x="190" y="490"/>
                        <a:pt x="176" y="492"/>
                      </a:cubicBezTo>
                      <a:cubicBezTo>
                        <a:pt x="176" y="479"/>
                        <a:pt x="176" y="465"/>
                        <a:pt x="176" y="452"/>
                      </a:cubicBezTo>
                      <a:close/>
                      <a:moveTo>
                        <a:pt x="176" y="528"/>
                      </a:moveTo>
                      <a:cubicBezTo>
                        <a:pt x="190" y="525"/>
                        <a:pt x="204" y="522"/>
                        <a:pt x="218" y="520"/>
                      </a:cubicBezTo>
                      <a:cubicBezTo>
                        <a:pt x="218" y="534"/>
                        <a:pt x="218" y="548"/>
                        <a:pt x="218" y="562"/>
                      </a:cubicBezTo>
                      <a:cubicBezTo>
                        <a:pt x="204" y="565"/>
                        <a:pt x="190" y="567"/>
                        <a:pt x="176" y="569"/>
                      </a:cubicBezTo>
                      <a:cubicBezTo>
                        <a:pt x="176" y="555"/>
                        <a:pt x="176" y="542"/>
                        <a:pt x="176" y="528"/>
                      </a:cubicBezTo>
                      <a:close/>
                      <a:moveTo>
                        <a:pt x="176" y="605"/>
                      </a:moveTo>
                      <a:cubicBezTo>
                        <a:pt x="190" y="602"/>
                        <a:pt x="204" y="600"/>
                        <a:pt x="218" y="597"/>
                      </a:cubicBezTo>
                      <a:cubicBezTo>
                        <a:pt x="218" y="612"/>
                        <a:pt x="218" y="626"/>
                        <a:pt x="218" y="640"/>
                      </a:cubicBezTo>
                      <a:cubicBezTo>
                        <a:pt x="204" y="642"/>
                        <a:pt x="190" y="644"/>
                        <a:pt x="176" y="645"/>
                      </a:cubicBezTo>
                      <a:cubicBezTo>
                        <a:pt x="176" y="632"/>
                        <a:pt x="176" y="618"/>
                        <a:pt x="176" y="605"/>
                      </a:cubicBezTo>
                      <a:close/>
                      <a:moveTo>
                        <a:pt x="176" y="681"/>
                      </a:moveTo>
                      <a:cubicBezTo>
                        <a:pt x="190" y="679"/>
                        <a:pt x="204" y="677"/>
                        <a:pt x="218" y="675"/>
                      </a:cubicBezTo>
                      <a:cubicBezTo>
                        <a:pt x="218" y="689"/>
                        <a:pt x="218" y="703"/>
                        <a:pt x="218" y="718"/>
                      </a:cubicBezTo>
                      <a:cubicBezTo>
                        <a:pt x="204" y="719"/>
                        <a:pt x="190" y="721"/>
                        <a:pt x="176" y="722"/>
                      </a:cubicBezTo>
                      <a:cubicBezTo>
                        <a:pt x="176" y="709"/>
                        <a:pt x="176" y="695"/>
                        <a:pt x="176" y="681"/>
                      </a:cubicBezTo>
                      <a:close/>
                      <a:moveTo>
                        <a:pt x="175" y="758"/>
                      </a:moveTo>
                      <a:cubicBezTo>
                        <a:pt x="190" y="756"/>
                        <a:pt x="204" y="754"/>
                        <a:pt x="218" y="753"/>
                      </a:cubicBezTo>
                      <a:cubicBezTo>
                        <a:pt x="218" y="767"/>
                        <a:pt x="218" y="781"/>
                        <a:pt x="218" y="795"/>
                      </a:cubicBezTo>
                      <a:cubicBezTo>
                        <a:pt x="204" y="796"/>
                        <a:pt x="190" y="798"/>
                        <a:pt x="175" y="799"/>
                      </a:cubicBezTo>
                      <a:cubicBezTo>
                        <a:pt x="175" y="785"/>
                        <a:pt x="175" y="772"/>
                        <a:pt x="175" y="758"/>
                      </a:cubicBezTo>
                      <a:close/>
                      <a:moveTo>
                        <a:pt x="175" y="835"/>
                      </a:moveTo>
                      <a:cubicBezTo>
                        <a:pt x="189" y="833"/>
                        <a:pt x="204" y="832"/>
                        <a:pt x="218" y="830"/>
                      </a:cubicBezTo>
                      <a:cubicBezTo>
                        <a:pt x="218" y="844"/>
                        <a:pt x="218" y="859"/>
                        <a:pt x="218" y="873"/>
                      </a:cubicBezTo>
                      <a:cubicBezTo>
                        <a:pt x="204" y="874"/>
                        <a:pt x="189" y="875"/>
                        <a:pt x="175" y="875"/>
                      </a:cubicBezTo>
                      <a:cubicBezTo>
                        <a:pt x="175" y="862"/>
                        <a:pt x="175" y="848"/>
                        <a:pt x="175" y="835"/>
                      </a:cubicBezTo>
                      <a:close/>
                      <a:moveTo>
                        <a:pt x="175" y="911"/>
                      </a:moveTo>
                      <a:cubicBezTo>
                        <a:pt x="189" y="910"/>
                        <a:pt x="203" y="909"/>
                        <a:pt x="218" y="908"/>
                      </a:cubicBezTo>
                      <a:cubicBezTo>
                        <a:pt x="218" y="922"/>
                        <a:pt x="218" y="936"/>
                        <a:pt x="218" y="951"/>
                      </a:cubicBezTo>
                      <a:cubicBezTo>
                        <a:pt x="203" y="951"/>
                        <a:pt x="189" y="951"/>
                        <a:pt x="175" y="952"/>
                      </a:cubicBezTo>
                      <a:cubicBezTo>
                        <a:pt x="175" y="938"/>
                        <a:pt x="175" y="925"/>
                        <a:pt x="175" y="911"/>
                      </a:cubicBezTo>
                      <a:close/>
                      <a:moveTo>
                        <a:pt x="175" y="988"/>
                      </a:moveTo>
                      <a:cubicBezTo>
                        <a:pt x="189" y="987"/>
                        <a:pt x="203" y="986"/>
                        <a:pt x="217" y="985"/>
                      </a:cubicBezTo>
                      <a:cubicBezTo>
                        <a:pt x="217" y="1000"/>
                        <a:pt x="217" y="1014"/>
                        <a:pt x="217" y="1028"/>
                      </a:cubicBezTo>
                      <a:cubicBezTo>
                        <a:pt x="203" y="1028"/>
                        <a:pt x="189" y="1028"/>
                        <a:pt x="175" y="1029"/>
                      </a:cubicBezTo>
                      <a:cubicBezTo>
                        <a:pt x="175" y="1015"/>
                        <a:pt x="175" y="1001"/>
                        <a:pt x="175" y="988"/>
                      </a:cubicBezTo>
                      <a:close/>
                      <a:moveTo>
                        <a:pt x="175" y="1064"/>
                      </a:moveTo>
                      <a:cubicBezTo>
                        <a:pt x="189" y="1064"/>
                        <a:pt x="203" y="1064"/>
                        <a:pt x="217" y="1063"/>
                      </a:cubicBezTo>
                      <a:cubicBezTo>
                        <a:pt x="217" y="1077"/>
                        <a:pt x="217" y="1092"/>
                        <a:pt x="217" y="1106"/>
                      </a:cubicBezTo>
                      <a:cubicBezTo>
                        <a:pt x="203" y="1106"/>
                        <a:pt x="189" y="1105"/>
                        <a:pt x="175" y="1105"/>
                      </a:cubicBezTo>
                      <a:cubicBezTo>
                        <a:pt x="175" y="1092"/>
                        <a:pt x="175" y="1078"/>
                        <a:pt x="175" y="1064"/>
                      </a:cubicBezTo>
                      <a:close/>
                      <a:moveTo>
                        <a:pt x="175" y="1141"/>
                      </a:moveTo>
                      <a:cubicBezTo>
                        <a:pt x="189" y="1141"/>
                        <a:pt x="203" y="1141"/>
                        <a:pt x="217" y="1141"/>
                      </a:cubicBezTo>
                      <a:cubicBezTo>
                        <a:pt x="217" y="1155"/>
                        <a:pt x="217" y="1169"/>
                        <a:pt x="217" y="1184"/>
                      </a:cubicBezTo>
                      <a:cubicBezTo>
                        <a:pt x="203" y="1183"/>
                        <a:pt x="189" y="1182"/>
                        <a:pt x="175" y="1182"/>
                      </a:cubicBezTo>
                      <a:cubicBezTo>
                        <a:pt x="175" y="1168"/>
                        <a:pt x="175" y="1155"/>
                        <a:pt x="175" y="1141"/>
                      </a:cubicBezTo>
                      <a:close/>
                      <a:moveTo>
                        <a:pt x="175" y="1218"/>
                      </a:moveTo>
                      <a:cubicBezTo>
                        <a:pt x="189" y="1218"/>
                        <a:pt x="203" y="1218"/>
                        <a:pt x="217" y="1218"/>
                      </a:cubicBezTo>
                      <a:cubicBezTo>
                        <a:pt x="217" y="1233"/>
                        <a:pt x="217" y="1247"/>
                        <a:pt x="217" y="1261"/>
                      </a:cubicBezTo>
                      <a:cubicBezTo>
                        <a:pt x="203" y="1260"/>
                        <a:pt x="189" y="1259"/>
                        <a:pt x="175" y="1258"/>
                      </a:cubicBezTo>
                      <a:cubicBezTo>
                        <a:pt x="175" y="1245"/>
                        <a:pt x="175" y="1231"/>
                        <a:pt x="175" y="1218"/>
                      </a:cubicBezTo>
                      <a:close/>
                      <a:moveTo>
                        <a:pt x="174" y="1294"/>
                      </a:moveTo>
                      <a:cubicBezTo>
                        <a:pt x="189" y="1295"/>
                        <a:pt x="203" y="1295"/>
                        <a:pt x="217" y="1296"/>
                      </a:cubicBezTo>
                      <a:cubicBezTo>
                        <a:pt x="217" y="1310"/>
                        <a:pt x="217" y="1325"/>
                        <a:pt x="217" y="1339"/>
                      </a:cubicBezTo>
                      <a:cubicBezTo>
                        <a:pt x="203" y="1338"/>
                        <a:pt x="189" y="1336"/>
                        <a:pt x="174" y="1335"/>
                      </a:cubicBezTo>
                      <a:cubicBezTo>
                        <a:pt x="174" y="1321"/>
                        <a:pt x="174" y="1308"/>
                        <a:pt x="174" y="1294"/>
                      </a:cubicBezTo>
                      <a:close/>
                      <a:moveTo>
                        <a:pt x="174" y="1371"/>
                      </a:moveTo>
                      <a:cubicBezTo>
                        <a:pt x="188" y="1372"/>
                        <a:pt x="203" y="1373"/>
                        <a:pt x="217" y="1374"/>
                      </a:cubicBezTo>
                      <a:cubicBezTo>
                        <a:pt x="217" y="1388"/>
                        <a:pt x="217" y="1402"/>
                        <a:pt x="217" y="1416"/>
                      </a:cubicBezTo>
                      <a:cubicBezTo>
                        <a:pt x="203" y="1415"/>
                        <a:pt x="188" y="1413"/>
                        <a:pt x="174" y="1412"/>
                      </a:cubicBezTo>
                      <a:cubicBezTo>
                        <a:pt x="174" y="1398"/>
                        <a:pt x="174" y="1385"/>
                        <a:pt x="174" y="1371"/>
                      </a:cubicBezTo>
                      <a:close/>
                      <a:moveTo>
                        <a:pt x="174" y="1448"/>
                      </a:moveTo>
                      <a:cubicBezTo>
                        <a:pt x="217" y="1451"/>
                        <a:pt x="217" y="1451"/>
                        <a:pt x="217" y="1451"/>
                      </a:cubicBezTo>
                      <a:cubicBezTo>
                        <a:pt x="217" y="1494"/>
                        <a:pt x="217" y="1494"/>
                        <a:pt x="217" y="1494"/>
                      </a:cubicBezTo>
                      <a:cubicBezTo>
                        <a:pt x="174" y="1488"/>
                        <a:pt x="174" y="1488"/>
                        <a:pt x="174" y="1488"/>
                      </a:cubicBezTo>
                      <a:lnTo>
                        <a:pt x="174" y="1448"/>
                      </a:lnTo>
                      <a:close/>
                      <a:moveTo>
                        <a:pt x="139" y="1485"/>
                      </a:moveTo>
                      <a:cubicBezTo>
                        <a:pt x="109" y="1480"/>
                        <a:pt x="109" y="1480"/>
                        <a:pt x="109" y="1480"/>
                      </a:cubicBezTo>
                      <a:cubicBezTo>
                        <a:pt x="109" y="1443"/>
                        <a:pt x="109" y="1443"/>
                        <a:pt x="109" y="1443"/>
                      </a:cubicBezTo>
                      <a:cubicBezTo>
                        <a:pt x="139" y="1445"/>
                        <a:pt x="139" y="1445"/>
                        <a:pt x="139" y="1445"/>
                      </a:cubicBezTo>
                      <a:lnTo>
                        <a:pt x="139" y="1485"/>
                      </a:lnTo>
                      <a:close/>
                      <a:moveTo>
                        <a:pt x="139" y="1409"/>
                      </a:moveTo>
                      <a:cubicBezTo>
                        <a:pt x="129" y="1408"/>
                        <a:pt x="119" y="1406"/>
                        <a:pt x="109" y="1405"/>
                      </a:cubicBezTo>
                      <a:cubicBezTo>
                        <a:pt x="109" y="1393"/>
                        <a:pt x="109" y="1380"/>
                        <a:pt x="109" y="1367"/>
                      </a:cubicBezTo>
                      <a:cubicBezTo>
                        <a:pt x="119" y="1368"/>
                        <a:pt x="129" y="1369"/>
                        <a:pt x="139" y="1369"/>
                      </a:cubicBezTo>
                      <a:cubicBezTo>
                        <a:pt x="139" y="1383"/>
                        <a:pt x="139" y="1396"/>
                        <a:pt x="139" y="1409"/>
                      </a:cubicBezTo>
                      <a:close/>
                      <a:moveTo>
                        <a:pt x="109" y="1330"/>
                      </a:moveTo>
                      <a:cubicBezTo>
                        <a:pt x="109" y="1318"/>
                        <a:pt x="109" y="1305"/>
                        <a:pt x="109" y="1292"/>
                      </a:cubicBezTo>
                      <a:cubicBezTo>
                        <a:pt x="119" y="1293"/>
                        <a:pt x="129" y="1293"/>
                        <a:pt x="139" y="1294"/>
                      </a:cubicBezTo>
                      <a:cubicBezTo>
                        <a:pt x="139" y="1307"/>
                        <a:pt x="139" y="1320"/>
                        <a:pt x="139" y="1333"/>
                      </a:cubicBezTo>
                      <a:cubicBezTo>
                        <a:pt x="129" y="1332"/>
                        <a:pt x="119" y="1331"/>
                        <a:pt x="109" y="1330"/>
                      </a:cubicBezTo>
                      <a:close/>
                      <a:moveTo>
                        <a:pt x="139" y="1257"/>
                      </a:moveTo>
                      <a:cubicBezTo>
                        <a:pt x="129" y="1257"/>
                        <a:pt x="119" y="1256"/>
                        <a:pt x="109" y="1255"/>
                      </a:cubicBezTo>
                      <a:cubicBezTo>
                        <a:pt x="109" y="1243"/>
                        <a:pt x="109" y="1230"/>
                        <a:pt x="109" y="1217"/>
                      </a:cubicBezTo>
                      <a:cubicBezTo>
                        <a:pt x="119" y="1217"/>
                        <a:pt x="129" y="1218"/>
                        <a:pt x="139" y="1218"/>
                      </a:cubicBezTo>
                      <a:cubicBezTo>
                        <a:pt x="139" y="1231"/>
                        <a:pt x="139" y="1244"/>
                        <a:pt x="139" y="1257"/>
                      </a:cubicBezTo>
                      <a:close/>
                      <a:moveTo>
                        <a:pt x="109" y="1180"/>
                      </a:moveTo>
                      <a:cubicBezTo>
                        <a:pt x="109" y="1167"/>
                        <a:pt x="109" y="1155"/>
                        <a:pt x="109" y="1142"/>
                      </a:cubicBezTo>
                      <a:cubicBezTo>
                        <a:pt x="119" y="1142"/>
                        <a:pt x="129" y="1142"/>
                        <a:pt x="139" y="1142"/>
                      </a:cubicBezTo>
                      <a:cubicBezTo>
                        <a:pt x="139" y="1155"/>
                        <a:pt x="139" y="1168"/>
                        <a:pt x="139" y="1181"/>
                      </a:cubicBezTo>
                      <a:cubicBezTo>
                        <a:pt x="129" y="1181"/>
                        <a:pt x="119" y="1181"/>
                        <a:pt x="109" y="1180"/>
                      </a:cubicBezTo>
                      <a:close/>
                      <a:moveTo>
                        <a:pt x="139" y="1106"/>
                      </a:moveTo>
                      <a:cubicBezTo>
                        <a:pt x="129" y="1105"/>
                        <a:pt x="119" y="1105"/>
                        <a:pt x="109" y="1105"/>
                      </a:cubicBezTo>
                      <a:cubicBezTo>
                        <a:pt x="109" y="1092"/>
                        <a:pt x="109" y="1080"/>
                        <a:pt x="109" y="1067"/>
                      </a:cubicBezTo>
                      <a:cubicBezTo>
                        <a:pt x="119" y="1067"/>
                        <a:pt x="129" y="1067"/>
                        <a:pt x="139" y="1066"/>
                      </a:cubicBezTo>
                      <a:cubicBezTo>
                        <a:pt x="139" y="1079"/>
                        <a:pt x="139" y="1092"/>
                        <a:pt x="139" y="1106"/>
                      </a:cubicBezTo>
                      <a:close/>
                      <a:moveTo>
                        <a:pt x="109" y="1030"/>
                      </a:moveTo>
                      <a:cubicBezTo>
                        <a:pt x="109" y="1017"/>
                        <a:pt x="109" y="1005"/>
                        <a:pt x="109" y="992"/>
                      </a:cubicBezTo>
                      <a:cubicBezTo>
                        <a:pt x="119" y="992"/>
                        <a:pt x="129" y="991"/>
                        <a:pt x="139" y="990"/>
                      </a:cubicBezTo>
                      <a:cubicBezTo>
                        <a:pt x="139" y="1004"/>
                        <a:pt x="139" y="1017"/>
                        <a:pt x="139" y="1030"/>
                      </a:cubicBezTo>
                      <a:cubicBezTo>
                        <a:pt x="129" y="1030"/>
                        <a:pt x="119" y="1030"/>
                        <a:pt x="109" y="1030"/>
                      </a:cubicBezTo>
                      <a:close/>
                      <a:moveTo>
                        <a:pt x="139" y="954"/>
                      </a:moveTo>
                      <a:cubicBezTo>
                        <a:pt x="129" y="954"/>
                        <a:pt x="119" y="955"/>
                        <a:pt x="109" y="955"/>
                      </a:cubicBezTo>
                      <a:cubicBezTo>
                        <a:pt x="109" y="942"/>
                        <a:pt x="109" y="930"/>
                        <a:pt x="109" y="917"/>
                      </a:cubicBezTo>
                      <a:cubicBezTo>
                        <a:pt x="119" y="916"/>
                        <a:pt x="129" y="915"/>
                        <a:pt x="139" y="915"/>
                      </a:cubicBezTo>
                      <a:cubicBezTo>
                        <a:pt x="139" y="928"/>
                        <a:pt x="139" y="941"/>
                        <a:pt x="139" y="954"/>
                      </a:cubicBezTo>
                      <a:close/>
                      <a:moveTo>
                        <a:pt x="139" y="878"/>
                      </a:moveTo>
                      <a:cubicBezTo>
                        <a:pt x="129" y="879"/>
                        <a:pt x="119" y="879"/>
                        <a:pt x="109" y="880"/>
                      </a:cubicBezTo>
                      <a:cubicBezTo>
                        <a:pt x="109" y="867"/>
                        <a:pt x="109" y="855"/>
                        <a:pt x="109" y="842"/>
                      </a:cubicBezTo>
                      <a:cubicBezTo>
                        <a:pt x="119" y="841"/>
                        <a:pt x="129" y="840"/>
                        <a:pt x="139" y="839"/>
                      </a:cubicBezTo>
                      <a:cubicBezTo>
                        <a:pt x="139" y="852"/>
                        <a:pt x="139" y="865"/>
                        <a:pt x="139" y="878"/>
                      </a:cubicBezTo>
                      <a:close/>
                      <a:moveTo>
                        <a:pt x="139" y="802"/>
                      </a:moveTo>
                      <a:cubicBezTo>
                        <a:pt x="129" y="803"/>
                        <a:pt x="119" y="804"/>
                        <a:pt x="109" y="805"/>
                      </a:cubicBezTo>
                      <a:cubicBezTo>
                        <a:pt x="109" y="792"/>
                        <a:pt x="109" y="780"/>
                        <a:pt x="109" y="767"/>
                      </a:cubicBezTo>
                      <a:cubicBezTo>
                        <a:pt x="119" y="766"/>
                        <a:pt x="129" y="764"/>
                        <a:pt x="139" y="763"/>
                      </a:cubicBezTo>
                      <a:cubicBezTo>
                        <a:pt x="139" y="776"/>
                        <a:pt x="139" y="789"/>
                        <a:pt x="139" y="802"/>
                      </a:cubicBezTo>
                      <a:close/>
                      <a:moveTo>
                        <a:pt x="139" y="727"/>
                      </a:moveTo>
                      <a:cubicBezTo>
                        <a:pt x="129" y="728"/>
                        <a:pt x="119" y="729"/>
                        <a:pt x="109" y="730"/>
                      </a:cubicBezTo>
                      <a:cubicBezTo>
                        <a:pt x="109" y="717"/>
                        <a:pt x="109" y="704"/>
                        <a:pt x="109" y="692"/>
                      </a:cubicBezTo>
                      <a:cubicBezTo>
                        <a:pt x="119" y="690"/>
                        <a:pt x="129" y="689"/>
                        <a:pt x="139" y="687"/>
                      </a:cubicBezTo>
                      <a:cubicBezTo>
                        <a:pt x="139" y="700"/>
                        <a:pt x="139" y="713"/>
                        <a:pt x="139" y="727"/>
                      </a:cubicBezTo>
                      <a:close/>
                      <a:moveTo>
                        <a:pt x="139" y="651"/>
                      </a:moveTo>
                      <a:cubicBezTo>
                        <a:pt x="129" y="652"/>
                        <a:pt x="119" y="653"/>
                        <a:pt x="109" y="655"/>
                      </a:cubicBezTo>
                      <a:cubicBezTo>
                        <a:pt x="109" y="642"/>
                        <a:pt x="109" y="629"/>
                        <a:pt x="109" y="617"/>
                      </a:cubicBezTo>
                      <a:cubicBezTo>
                        <a:pt x="119" y="615"/>
                        <a:pt x="129" y="613"/>
                        <a:pt x="139" y="611"/>
                      </a:cubicBezTo>
                      <a:cubicBezTo>
                        <a:pt x="139" y="625"/>
                        <a:pt x="139" y="638"/>
                        <a:pt x="139" y="651"/>
                      </a:cubicBezTo>
                      <a:close/>
                      <a:moveTo>
                        <a:pt x="139" y="575"/>
                      </a:moveTo>
                      <a:cubicBezTo>
                        <a:pt x="129" y="577"/>
                        <a:pt x="119" y="578"/>
                        <a:pt x="109" y="580"/>
                      </a:cubicBezTo>
                      <a:cubicBezTo>
                        <a:pt x="109" y="567"/>
                        <a:pt x="109" y="554"/>
                        <a:pt x="109" y="542"/>
                      </a:cubicBezTo>
                      <a:cubicBezTo>
                        <a:pt x="119" y="540"/>
                        <a:pt x="129" y="538"/>
                        <a:pt x="139" y="536"/>
                      </a:cubicBezTo>
                      <a:cubicBezTo>
                        <a:pt x="139" y="549"/>
                        <a:pt x="139" y="562"/>
                        <a:pt x="139" y="575"/>
                      </a:cubicBezTo>
                      <a:close/>
                      <a:moveTo>
                        <a:pt x="139" y="499"/>
                      </a:moveTo>
                      <a:cubicBezTo>
                        <a:pt x="129" y="501"/>
                        <a:pt x="119" y="503"/>
                        <a:pt x="109" y="505"/>
                      </a:cubicBezTo>
                      <a:cubicBezTo>
                        <a:pt x="109" y="492"/>
                        <a:pt x="109" y="479"/>
                        <a:pt x="109" y="467"/>
                      </a:cubicBezTo>
                      <a:cubicBezTo>
                        <a:pt x="119" y="464"/>
                        <a:pt x="129" y="462"/>
                        <a:pt x="139" y="460"/>
                      </a:cubicBezTo>
                      <a:cubicBezTo>
                        <a:pt x="139" y="473"/>
                        <a:pt x="139" y="486"/>
                        <a:pt x="139" y="499"/>
                      </a:cubicBezTo>
                      <a:close/>
                      <a:moveTo>
                        <a:pt x="139" y="423"/>
                      </a:moveTo>
                      <a:cubicBezTo>
                        <a:pt x="129" y="425"/>
                        <a:pt x="119" y="427"/>
                        <a:pt x="109" y="429"/>
                      </a:cubicBezTo>
                      <a:cubicBezTo>
                        <a:pt x="109" y="417"/>
                        <a:pt x="109" y="404"/>
                        <a:pt x="109" y="392"/>
                      </a:cubicBezTo>
                      <a:cubicBezTo>
                        <a:pt x="119" y="389"/>
                        <a:pt x="129" y="387"/>
                        <a:pt x="139" y="384"/>
                      </a:cubicBezTo>
                      <a:cubicBezTo>
                        <a:pt x="139" y="397"/>
                        <a:pt x="139" y="410"/>
                        <a:pt x="139" y="423"/>
                      </a:cubicBezTo>
                      <a:close/>
                      <a:moveTo>
                        <a:pt x="109" y="354"/>
                      </a:moveTo>
                      <a:cubicBezTo>
                        <a:pt x="109" y="342"/>
                        <a:pt x="109" y="329"/>
                        <a:pt x="109" y="317"/>
                      </a:cubicBezTo>
                      <a:cubicBezTo>
                        <a:pt x="119" y="314"/>
                        <a:pt x="129" y="311"/>
                        <a:pt x="139" y="308"/>
                      </a:cubicBezTo>
                      <a:cubicBezTo>
                        <a:pt x="139" y="321"/>
                        <a:pt x="139" y="334"/>
                        <a:pt x="139" y="348"/>
                      </a:cubicBezTo>
                      <a:cubicBezTo>
                        <a:pt x="129" y="350"/>
                        <a:pt x="119" y="352"/>
                        <a:pt x="109" y="354"/>
                      </a:cubicBezTo>
                      <a:close/>
                      <a:moveTo>
                        <a:pt x="139" y="272"/>
                      </a:moveTo>
                      <a:cubicBezTo>
                        <a:pt x="129" y="274"/>
                        <a:pt x="119" y="277"/>
                        <a:pt x="109" y="279"/>
                      </a:cubicBezTo>
                      <a:cubicBezTo>
                        <a:pt x="109" y="267"/>
                        <a:pt x="109" y="254"/>
                        <a:pt x="109" y="241"/>
                      </a:cubicBezTo>
                      <a:cubicBezTo>
                        <a:pt x="119" y="238"/>
                        <a:pt x="129" y="235"/>
                        <a:pt x="139" y="232"/>
                      </a:cubicBezTo>
                      <a:cubicBezTo>
                        <a:pt x="139" y="245"/>
                        <a:pt x="139" y="259"/>
                        <a:pt x="139" y="272"/>
                      </a:cubicBezTo>
                      <a:close/>
                      <a:moveTo>
                        <a:pt x="109" y="166"/>
                      </a:moveTo>
                      <a:cubicBezTo>
                        <a:pt x="139" y="157"/>
                        <a:pt x="139" y="157"/>
                        <a:pt x="139" y="157"/>
                      </a:cubicBezTo>
                      <a:cubicBezTo>
                        <a:pt x="139" y="196"/>
                        <a:pt x="139" y="196"/>
                        <a:pt x="139" y="196"/>
                      </a:cubicBezTo>
                      <a:cubicBezTo>
                        <a:pt x="109" y="204"/>
                        <a:pt x="109" y="204"/>
                        <a:pt x="109" y="204"/>
                      </a:cubicBezTo>
                      <a:lnTo>
                        <a:pt x="109" y="166"/>
                      </a:lnTo>
                      <a:close/>
                      <a:moveTo>
                        <a:pt x="81" y="1478"/>
                      </a:moveTo>
                      <a:cubicBezTo>
                        <a:pt x="54" y="1474"/>
                        <a:pt x="54" y="1474"/>
                        <a:pt x="54" y="1474"/>
                      </a:cubicBezTo>
                      <a:cubicBezTo>
                        <a:pt x="54" y="1438"/>
                        <a:pt x="54" y="1438"/>
                        <a:pt x="54" y="1438"/>
                      </a:cubicBezTo>
                      <a:cubicBezTo>
                        <a:pt x="81" y="1441"/>
                        <a:pt x="81" y="1441"/>
                        <a:pt x="81" y="1441"/>
                      </a:cubicBezTo>
                      <a:lnTo>
                        <a:pt x="81" y="1478"/>
                      </a:lnTo>
                      <a:close/>
                      <a:moveTo>
                        <a:pt x="80" y="1403"/>
                      </a:moveTo>
                      <a:cubicBezTo>
                        <a:pt x="72" y="1402"/>
                        <a:pt x="63" y="1401"/>
                        <a:pt x="54" y="1400"/>
                      </a:cubicBezTo>
                      <a:cubicBezTo>
                        <a:pt x="54" y="1388"/>
                        <a:pt x="54" y="1377"/>
                        <a:pt x="54" y="1365"/>
                      </a:cubicBezTo>
                      <a:cubicBezTo>
                        <a:pt x="63" y="1365"/>
                        <a:pt x="72" y="1366"/>
                        <a:pt x="80" y="1366"/>
                      </a:cubicBezTo>
                      <a:cubicBezTo>
                        <a:pt x="80" y="1379"/>
                        <a:pt x="80" y="1391"/>
                        <a:pt x="80" y="1403"/>
                      </a:cubicBezTo>
                      <a:close/>
                      <a:moveTo>
                        <a:pt x="80" y="1329"/>
                      </a:moveTo>
                      <a:cubicBezTo>
                        <a:pt x="71" y="1328"/>
                        <a:pt x="62" y="1327"/>
                        <a:pt x="54" y="1326"/>
                      </a:cubicBezTo>
                      <a:cubicBezTo>
                        <a:pt x="54" y="1315"/>
                        <a:pt x="54" y="1303"/>
                        <a:pt x="54" y="1291"/>
                      </a:cubicBezTo>
                      <a:cubicBezTo>
                        <a:pt x="62" y="1291"/>
                        <a:pt x="71" y="1292"/>
                        <a:pt x="80" y="1292"/>
                      </a:cubicBezTo>
                      <a:cubicBezTo>
                        <a:pt x="80" y="1304"/>
                        <a:pt x="80" y="1317"/>
                        <a:pt x="80" y="1329"/>
                      </a:cubicBezTo>
                      <a:close/>
                      <a:moveTo>
                        <a:pt x="80" y="1254"/>
                      </a:moveTo>
                      <a:cubicBezTo>
                        <a:pt x="71" y="1254"/>
                        <a:pt x="62" y="1253"/>
                        <a:pt x="53" y="1253"/>
                      </a:cubicBezTo>
                      <a:cubicBezTo>
                        <a:pt x="53" y="1241"/>
                        <a:pt x="53" y="1229"/>
                        <a:pt x="53" y="1217"/>
                      </a:cubicBezTo>
                      <a:cubicBezTo>
                        <a:pt x="62" y="1217"/>
                        <a:pt x="71" y="1217"/>
                        <a:pt x="80" y="1218"/>
                      </a:cubicBezTo>
                      <a:cubicBezTo>
                        <a:pt x="80" y="1230"/>
                        <a:pt x="80" y="1242"/>
                        <a:pt x="80" y="1254"/>
                      </a:cubicBezTo>
                      <a:close/>
                      <a:moveTo>
                        <a:pt x="80" y="1180"/>
                      </a:moveTo>
                      <a:cubicBezTo>
                        <a:pt x="71" y="1180"/>
                        <a:pt x="62" y="1179"/>
                        <a:pt x="53" y="1179"/>
                      </a:cubicBezTo>
                      <a:cubicBezTo>
                        <a:pt x="53" y="1167"/>
                        <a:pt x="53" y="1155"/>
                        <a:pt x="53" y="1143"/>
                      </a:cubicBezTo>
                      <a:cubicBezTo>
                        <a:pt x="62" y="1143"/>
                        <a:pt x="71" y="1143"/>
                        <a:pt x="80" y="1143"/>
                      </a:cubicBezTo>
                      <a:cubicBezTo>
                        <a:pt x="80" y="1155"/>
                        <a:pt x="80" y="1168"/>
                        <a:pt x="80" y="1180"/>
                      </a:cubicBezTo>
                      <a:close/>
                      <a:moveTo>
                        <a:pt x="80" y="1106"/>
                      </a:moveTo>
                      <a:cubicBezTo>
                        <a:pt x="71" y="1105"/>
                        <a:pt x="62" y="1105"/>
                        <a:pt x="53" y="1105"/>
                      </a:cubicBezTo>
                      <a:cubicBezTo>
                        <a:pt x="53" y="1093"/>
                        <a:pt x="53" y="1081"/>
                        <a:pt x="53" y="1070"/>
                      </a:cubicBezTo>
                      <a:cubicBezTo>
                        <a:pt x="62" y="1069"/>
                        <a:pt x="71" y="1069"/>
                        <a:pt x="80" y="1069"/>
                      </a:cubicBezTo>
                      <a:cubicBezTo>
                        <a:pt x="80" y="1081"/>
                        <a:pt x="80" y="1093"/>
                        <a:pt x="80" y="1106"/>
                      </a:cubicBezTo>
                      <a:close/>
                      <a:moveTo>
                        <a:pt x="79" y="1031"/>
                      </a:moveTo>
                      <a:cubicBezTo>
                        <a:pt x="71" y="1031"/>
                        <a:pt x="62" y="1031"/>
                        <a:pt x="53" y="1031"/>
                      </a:cubicBezTo>
                      <a:cubicBezTo>
                        <a:pt x="53" y="1019"/>
                        <a:pt x="53" y="1008"/>
                        <a:pt x="53" y="996"/>
                      </a:cubicBezTo>
                      <a:cubicBezTo>
                        <a:pt x="62" y="995"/>
                        <a:pt x="71" y="995"/>
                        <a:pt x="79" y="994"/>
                      </a:cubicBezTo>
                      <a:cubicBezTo>
                        <a:pt x="79" y="1007"/>
                        <a:pt x="79" y="1019"/>
                        <a:pt x="79" y="1031"/>
                      </a:cubicBezTo>
                      <a:close/>
                      <a:moveTo>
                        <a:pt x="79" y="957"/>
                      </a:moveTo>
                      <a:cubicBezTo>
                        <a:pt x="70" y="957"/>
                        <a:pt x="61" y="957"/>
                        <a:pt x="53" y="958"/>
                      </a:cubicBezTo>
                      <a:cubicBezTo>
                        <a:pt x="53" y="946"/>
                        <a:pt x="53" y="934"/>
                        <a:pt x="53" y="922"/>
                      </a:cubicBezTo>
                      <a:cubicBezTo>
                        <a:pt x="61" y="921"/>
                        <a:pt x="70" y="921"/>
                        <a:pt x="79" y="920"/>
                      </a:cubicBezTo>
                      <a:cubicBezTo>
                        <a:pt x="79" y="932"/>
                        <a:pt x="79" y="944"/>
                        <a:pt x="79" y="957"/>
                      </a:cubicBezTo>
                      <a:close/>
                      <a:moveTo>
                        <a:pt x="79" y="882"/>
                      </a:moveTo>
                      <a:cubicBezTo>
                        <a:pt x="70" y="883"/>
                        <a:pt x="61" y="883"/>
                        <a:pt x="52" y="884"/>
                      </a:cubicBezTo>
                      <a:cubicBezTo>
                        <a:pt x="52" y="872"/>
                        <a:pt x="52" y="860"/>
                        <a:pt x="52" y="848"/>
                      </a:cubicBezTo>
                      <a:cubicBezTo>
                        <a:pt x="61" y="847"/>
                        <a:pt x="70" y="846"/>
                        <a:pt x="79" y="846"/>
                      </a:cubicBezTo>
                      <a:cubicBezTo>
                        <a:pt x="79" y="858"/>
                        <a:pt x="79" y="870"/>
                        <a:pt x="79" y="882"/>
                      </a:cubicBezTo>
                      <a:close/>
                      <a:moveTo>
                        <a:pt x="79" y="808"/>
                      </a:moveTo>
                      <a:cubicBezTo>
                        <a:pt x="70" y="809"/>
                        <a:pt x="61" y="809"/>
                        <a:pt x="52" y="810"/>
                      </a:cubicBezTo>
                      <a:cubicBezTo>
                        <a:pt x="52" y="798"/>
                        <a:pt x="52" y="786"/>
                        <a:pt x="52" y="774"/>
                      </a:cubicBezTo>
                      <a:cubicBezTo>
                        <a:pt x="61" y="773"/>
                        <a:pt x="70" y="772"/>
                        <a:pt x="79" y="771"/>
                      </a:cubicBezTo>
                      <a:cubicBezTo>
                        <a:pt x="79" y="783"/>
                        <a:pt x="79" y="796"/>
                        <a:pt x="79" y="808"/>
                      </a:cubicBezTo>
                      <a:close/>
                      <a:moveTo>
                        <a:pt x="79" y="734"/>
                      </a:moveTo>
                      <a:cubicBezTo>
                        <a:pt x="70" y="734"/>
                        <a:pt x="61" y="735"/>
                        <a:pt x="52" y="736"/>
                      </a:cubicBezTo>
                      <a:cubicBezTo>
                        <a:pt x="52" y="724"/>
                        <a:pt x="52" y="713"/>
                        <a:pt x="52" y="701"/>
                      </a:cubicBezTo>
                      <a:cubicBezTo>
                        <a:pt x="61" y="699"/>
                        <a:pt x="70" y="698"/>
                        <a:pt x="79" y="697"/>
                      </a:cubicBezTo>
                      <a:cubicBezTo>
                        <a:pt x="79" y="709"/>
                        <a:pt x="79" y="721"/>
                        <a:pt x="79" y="734"/>
                      </a:cubicBezTo>
                      <a:close/>
                      <a:moveTo>
                        <a:pt x="78" y="659"/>
                      </a:moveTo>
                      <a:cubicBezTo>
                        <a:pt x="70" y="660"/>
                        <a:pt x="61" y="661"/>
                        <a:pt x="52" y="662"/>
                      </a:cubicBezTo>
                      <a:cubicBezTo>
                        <a:pt x="52" y="651"/>
                        <a:pt x="52" y="639"/>
                        <a:pt x="52" y="627"/>
                      </a:cubicBezTo>
                      <a:cubicBezTo>
                        <a:pt x="61" y="625"/>
                        <a:pt x="70" y="624"/>
                        <a:pt x="78" y="622"/>
                      </a:cubicBezTo>
                      <a:cubicBezTo>
                        <a:pt x="78" y="635"/>
                        <a:pt x="78" y="647"/>
                        <a:pt x="78" y="659"/>
                      </a:cubicBezTo>
                      <a:close/>
                      <a:moveTo>
                        <a:pt x="78" y="585"/>
                      </a:moveTo>
                      <a:cubicBezTo>
                        <a:pt x="69" y="586"/>
                        <a:pt x="60" y="587"/>
                        <a:pt x="52" y="589"/>
                      </a:cubicBezTo>
                      <a:cubicBezTo>
                        <a:pt x="52" y="577"/>
                        <a:pt x="52" y="565"/>
                        <a:pt x="52" y="553"/>
                      </a:cubicBezTo>
                      <a:cubicBezTo>
                        <a:pt x="60" y="551"/>
                        <a:pt x="69" y="550"/>
                        <a:pt x="78" y="548"/>
                      </a:cubicBezTo>
                      <a:cubicBezTo>
                        <a:pt x="78" y="560"/>
                        <a:pt x="78" y="572"/>
                        <a:pt x="78" y="585"/>
                      </a:cubicBezTo>
                      <a:close/>
                      <a:moveTo>
                        <a:pt x="78" y="510"/>
                      </a:moveTo>
                      <a:cubicBezTo>
                        <a:pt x="69" y="512"/>
                        <a:pt x="60" y="513"/>
                        <a:pt x="51" y="515"/>
                      </a:cubicBezTo>
                      <a:cubicBezTo>
                        <a:pt x="51" y="503"/>
                        <a:pt x="51" y="491"/>
                        <a:pt x="51" y="479"/>
                      </a:cubicBezTo>
                      <a:cubicBezTo>
                        <a:pt x="60" y="477"/>
                        <a:pt x="69" y="475"/>
                        <a:pt x="78" y="473"/>
                      </a:cubicBezTo>
                      <a:cubicBezTo>
                        <a:pt x="78" y="486"/>
                        <a:pt x="78" y="498"/>
                        <a:pt x="78" y="510"/>
                      </a:cubicBezTo>
                      <a:close/>
                      <a:moveTo>
                        <a:pt x="78" y="436"/>
                      </a:moveTo>
                      <a:cubicBezTo>
                        <a:pt x="69" y="438"/>
                        <a:pt x="60" y="439"/>
                        <a:pt x="51" y="441"/>
                      </a:cubicBezTo>
                      <a:cubicBezTo>
                        <a:pt x="51" y="429"/>
                        <a:pt x="51" y="417"/>
                        <a:pt x="51" y="406"/>
                      </a:cubicBezTo>
                      <a:cubicBezTo>
                        <a:pt x="60" y="403"/>
                        <a:pt x="69" y="401"/>
                        <a:pt x="78" y="399"/>
                      </a:cubicBezTo>
                      <a:cubicBezTo>
                        <a:pt x="78" y="411"/>
                        <a:pt x="78" y="424"/>
                        <a:pt x="78" y="436"/>
                      </a:cubicBezTo>
                      <a:close/>
                      <a:moveTo>
                        <a:pt x="78" y="361"/>
                      </a:moveTo>
                      <a:cubicBezTo>
                        <a:pt x="69" y="363"/>
                        <a:pt x="60" y="365"/>
                        <a:pt x="51" y="367"/>
                      </a:cubicBezTo>
                      <a:cubicBezTo>
                        <a:pt x="51" y="356"/>
                        <a:pt x="51" y="344"/>
                        <a:pt x="51" y="332"/>
                      </a:cubicBezTo>
                      <a:cubicBezTo>
                        <a:pt x="60" y="329"/>
                        <a:pt x="69" y="327"/>
                        <a:pt x="78" y="325"/>
                      </a:cubicBezTo>
                      <a:cubicBezTo>
                        <a:pt x="78" y="337"/>
                        <a:pt x="78" y="349"/>
                        <a:pt x="78" y="361"/>
                      </a:cubicBezTo>
                      <a:close/>
                      <a:moveTo>
                        <a:pt x="77" y="287"/>
                      </a:moveTo>
                      <a:cubicBezTo>
                        <a:pt x="69" y="289"/>
                        <a:pt x="60" y="291"/>
                        <a:pt x="51" y="294"/>
                      </a:cubicBezTo>
                      <a:cubicBezTo>
                        <a:pt x="51" y="282"/>
                        <a:pt x="51" y="270"/>
                        <a:pt x="51" y="258"/>
                      </a:cubicBezTo>
                      <a:cubicBezTo>
                        <a:pt x="60" y="255"/>
                        <a:pt x="69" y="253"/>
                        <a:pt x="77" y="250"/>
                      </a:cubicBezTo>
                      <a:cubicBezTo>
                        <a:pt x="77" y="262"/>
                        <a:pt x="77" y="275"/>
                        <a:pt x="77" y="287"/>
                      </a:cubicBezTo>
                      <a:close/>
                      <a:moveTo>
                        <a:pt x="51" y="184"/>
                      </a:moveTo>
                      <a:cubicBezTo>
                        <a:pt x="77" y="176"/>
                        <a:pt x="77" y="176"/>
                        <a:pt x="77" y="176"/>
                      </a:cubicBezTo>
                      <a:cubicBezTo>
                        <a:pt x="77" y="213"/>
                        <a:pt x="77" y="213"/>
                        <a:pt x="77" y="213"/>
                      </a:cubicBezTo>
                      <a:cubicBezTo>
                        <a:pt x="51" y="220"/>
                        <a:pt x="51" y="220"/>
                        <a:pt x="51" y="220"/>
                      </a:cubicBezTo>
                      <a:lnTo>
                        <a:pt x="51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" name="Freeform: Shape 65"/>
                <p:cNvSpPr/>
                <p:nvPr/>
              </p:nvSpPr>
              <p:spPr bwMode="auto">
                <a:xfrm>
                  <a:off x="4359009" y="3199852"/>
                  <a:ext cx="283297" cy="2184132"/>
                </a:xfrm>
                <a:custGeom>
                  <a:avLst/>
                  <a:gdLst>
                    <a:gd name="T0" fmla="*/ 0 w 148"/>
                    <a:gd name="T1" fmla="*/ 1107 h 1143"/>
                    <a:gd name="T2" fmla="*/ 148 w 148"/>
                    <a:gd name="T3" fmla="*/ 0 h 1143"/>
                    <a:gd name="T4" fmla="*/ 19 w 148"/>
                    <a:gd name="T5" fmla="*/ 1034 h 1143"/>
                    <a:gd name="T6" fmla="*/ 127 w 148"/>
                    <a:gd name="T7" fmla="*/ 1087 h 1143"/>
                    <a:gd name="T8" fmla="*/ 19 w 148"/>
                    <a:gd name="T9" fmla="*/ 1034 h 1143"/>
                    <a:gd name="T10" fmla="*/ 127 w 148"/>
                    <a:gd name="T11" fmla="*/ 981 h 1143"/>
                    <a:gd name="T12" fmla="*/ 19 w 148"/>
                    <a:gd name="T13" fmla="*/ 986 h 1143"/>
                    <a:gd name="T14" fmla="*/ 19 w 148"/>
                    <a:gd name="T15" fmla="*/ 890 h 1143"/>
                    <a:gd name="T16" fmla="*/ 127 w 148"/>
                    <a:gd name="T17" fmla="*/ 935 h 1143"/>
                    <a:gd name="T18" fmla="*/ 19 w 148"/>
                    <a:gd name="T19" fmla="*/ 890 h 1143"/>
                    <a:gd name="T20" fmla="*/ 127 w 148"/>
                    <a:gd name="T21" fmla="*/ 829 h 1143"/>
                    <a:gd name="T22" fmla="*/ 19 w 148"/>
                    <a:gd name="T23" fmla="*/ 843 h 1143"/>
                    <a:gd name="T24" fmla="*/ 19 w 148"/>
                    <a:gd name="T25" fmla="*/ 747 h 1143"/>
                    <a:gd name="T26" fmla="*/ 127 w 148"/>
                    <a:gd name="T27" fmla="*/ 783 h 1143"/>
                    <a:gd name="T28" fmla="*/ 19 w 148"/>
                    <a:gd name="T29" fmla="*/ 747 h 1143"/>
                    <a:gd name="T30" fmla="*/ 127 w 148"/>
                    <a:gd name="T31" fmla="*/ 677 h 1143"/>
                    <a:gd name="T32" fmla="*/ 19 w 148"/>
                    <a:gd name="T33" fmla="*/ 700 h 1143"/>
                    <a:gd name="T34" fmla="*/ 19 w 148"/>
                    <a:gd name="T35" fmla="*/ 603 h 1143"/>
                    <a:gd name="T36" fmla="*/ 127 w 148"/>
                    <a:gd name="T37" fmla="*/ 630 h 1143"/>
                    <a:gd name="T38" fmla="*/ 19 w 148"/>
                    <a:gd name="T39" fmla="*/ 603 h 1143"/>
                    <a:gd name="T40" fmla="*/ 127 w 148"/>
                    <a:gd name="T41" fmla="*/ 524 h 1143"/>
                    <a:gd name="T42" fmla="*/ 19 w 148"/>
                    <a:gd name="T43" fmla="*/ 557 h 1143"/>
                    <a:gd name="T44" fmla="*/ 19 w 148"/>
                    <a:gd name="T45" fmla="*/ 460 h 1143"/>
                    <a:gd name="T46" fmla="*/ 127 w 148"/>
                    <a:gd name="T47" fmla="*/ 478 h 1143"/>
                    <a:gd name="T48" fmla="*/ 19 w 148"/>
                    <a:gd name="T49" fmla="*/ 460 h 1143"/>
                    <a:gd name="T50" fmla="*/ 127 w 148"/>
                    <a:gd name="T51" fmla="*/ 372 h 1143"/>
                    <a:gd name="T52" fmla="*/ 19 w 148"/>
                    <a:gd name="T53" fmla="*/ 414 h 1143"/>
                    <a:gd name="T54" fmla="*/ 19 w 148"/>
                    <a:gd name="T55" fmla="*/ 317 h 1143"/>
                    <a:gd name="T56" fmla="*/ 127 w 148"/>
                    <a:gd name="T57" fmla="*/ 326 h 1143"/>
                    <a:gd name="T58" fmla="*/ 19 w 148"/>
                    <a:gd name="T59" fmla="*/ 317 h 1143"/>
                    <a:gd name="T60" fmla="*/ 127 w 148"/>
                    <a:gd name="T61" fmla="*/ 220 h 1143"/>
                    <a:gd name="T62" fmla="*/ 19 w 148"/>
                    <a:gd name="T63" fmla="*/ 272 h 1143"/>
                    <a:gd name="T64" fmla="*/ 19 w 148"/>
                    <a:gd name="T65" fmla="*/ 173 h 1143"/>
                    <a:gd name="T66" fmla="*/ 127 w 148"/>
                    <a:gd name="T67" fmla="*/ 173 h 1143"/>
                    <a:gd name="T68" fmla="*/ 19 w 148"/>
                    <a:gd name="T69" fmla="*/ 173 h 1143"/>
                    <a:gd name="T70" fmla="*/ 127 w 148"/>
                    <a:gd name="T71" fmla="*/ 68 h 1143"/>
                    <a:gd name="T72" fmla="*/ 19 w 148"/>
                    <a:gd name="T73" fmla="*/ 129 h 1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48" h="1143">
                      <a:moveTo>
                        <a:pt x="0" y="49"/>
                      </a:moveTo>
                      <a:cubicBezTo>
                        <a:pt x="0" y="1107"/>
                        <a:pt x="0" y="1107"/>
                        <a:pt x="0" y="1107"/>
                      </a:cubicBezTo>
                      <a:cubicBezTo>
                        <a:pt x="148" y="1143"/>
                        <a:pt x="148" y="1143"/>
                        <a:pt x="148" y="1143"/>
                      </a:cubicBezTo>
                      <a:cubicBezTo>
                        <a:pt x="148" y="0"/>
                        <a:pt x="148" y="0"/>
                        <a:pt x="148" y="0"/>
                      </a:cubicBezTo>
                      <a:lnTo>
                        <a:pt x="0" y="49"/>
                      </a:lnTo>
                      <a:close/>
                      <a:moveTo>
                        <a:pt x="19" y="1034"/>
                      </a:moveTo>
                      <a:cubicBezTo>
                        <a:pt x="127" y="1058"/>
                        <a:pt x="127" y="1058"/>
                        <a:pt x="127" y="1058"/>
                      </a:cubicBezTo>
                      <a:cubicBezTo>
                        <a:pt x="127" y="1087"/>
                        <a:pt x="127" y="1087"/>
                        <a:pt x="127" y="1087"/>
                      </a:cubicBezTo>
                      <a:cubicBezTo>
                        <a:pt x="19" y="1058"/>
                        <a:pt x="19" y="1058"/>
                        <a:pt x="19" y="1058"/>
                      </a:cubicBezTo>
                      <a:lnTo>
                        <a:pt x="19" y="1034"/>
                      </a:lnTo>
                      <a:close/>
                      <a:moveTo>
                        <a:pt x="19" y="962"/>
                      </a:moveTo>
                      <a:cubicBezTo>
                        <a:pt x="55" y="968"/>
                        <a:pt x="91" y="975"/>
                        <a:pt x="127" y="981"/>
                      </a:cubicBezTo>
                      <a:cubicBezTo>
                        <a:pt x="127" y="991"/>
                        <a:pt x="127" y="1001"/>
                        <a:pt x="127" y="1011"/>
                      </a:cubicBezTo>
                      <a:cubicBezTo>
                        <a:pt x="91" y="1003"/>
                        <a:pt x="55" y="994"/>
                        <a:pt x="19" y="986"/>
                      </a:cubicBezTo>
                      <a:cubicBezTo>
                        <a:pt x="19" y="978"/>
                        <a:pt x="19" y="970"/>
                        <a:pt x="19" y="962"/>
                      </a:cubicBezTo>
                      <a:close/>
                      <a:moveTo>
                        <a:pt x="19" y="890"/>
                      </a:moveTo>
                      <a:cubicBezTo>
                        <a:pt x="55" y="895"/>
                        <a:pt x="91" y="900"/>
                        <a:pt x="127" y="905"/>
                      </a:cubicBezTo>
                      <a:cubicBezTo>
                        <a:pt x="127" y="915"/>
                        <a:pt x="127" y="925"/>
                        <a:pt x="127" y="935"/>
                      </a:cubicBezTo>
                      <a:cubicBezTo>
                        <a:pt x="91" y="928"/>
                        <a:pt x="55" y="921"/>
                        <a:pt x="19" y="915"/>
                      </a:cubicBezTo>
                      <a:cubicBezTo>
                        <a:pt x="19" y="907"/>
                        <a:pt x="19" y="898"/>
                        <a:pt x="19" y="890"/>
                      </a:cubicBezTo>
                      <a:close/>
                      <a:moveTo>
                        <a:pt x="19" y="819"/>
                      </a:moveTo>
                      <a:cubicBezTo>
                        <a:pt x="55" y="822"/>
                        <a:pt x="91" y="826"/>
                        <a:pt x="127" y="829"/>
                      </a:cubicBezTo>
                      <a:cubicBezTo>
                        <a:pt x="127" y="839"/>
                        <a:pt x="127" y="849"/>
                        <a:pt x="127" y="859"/>
                      </a:cubicBezTo>
                      <a:cubicBezTo>
                        <a:pt x="91" y="854"/>
                        <a:pt x="55" y="848"/>
                        <a:pt x="19" y="843"/>
                      </a:cubicBezTo>
                      <a:cubicBezTo>
                        <a:pt x="19" y="835"/>
                        <a:pt x="19" y="827"/>
                        <a:pt x="19" y="819"/>
                      </a:cubicBezTo>
                      <a:close/>
                      <a:moveTo>
                        <a:pt x="19" y="747"/>
                      </a:moveTo>
                      <a:cubicBezTo>
                        <a:pt x="55" y="749"/>
                        <a:pt x="91" y="751"/>
                        <a:pt x="127" y="753"/>
                      </a:cubicBezTo>
                      <a:cubicBezTo>
                        <a:pt x="127" y="763"/>
                        <a:pt x="127" y="773"/>
                        <a:pt x="127" y="783"/>
                      </a:cubicBezTo>
                      <a:cubicBezTo>
                        <a:pt x="91" y="779"/>
                        <a:pt x="55" y="775"/>
                        <a:pt x="19" y="772"/>
                      </a:cubicBezTo>
                      <a:cubicBezTo>
                        <a:pt x="19" y="763"/>
                        <a:pt x="19" y="755"/>
                        <a:pt x="19" y="747"/>
                      </a:cubicBezTo>
                      <a:close/>
                      <a:moveTo>
                        <a:pt x="19" y="675"/>
                      </a:moveTo>
                      <a:cubicBezTo>
                        <a:pt x="55" y="676"/>
                        <a:pt x="91" y="676"/>
                        <a:pt x="127" y="677"/>
                      </a:cubicBezTo>
                      <a:cubicBezTo>
                        <a:pt x="127" y="687"/>
                        <a:pt x="127" y="697"/>
                        <a:pt x="127" y="706"/>
                      </a:cubicBezTo>
                      <a:cubicBezTo>
                        <a:pt x="91" y="704"/>
                        <a:pt x="55" y="702"/>
                        <a:pt x="19" y="700"/>
                      </a:cubicBezTo>
                      <a:cubicBezTo>
                        <a:pt x="19" y="692"/>
                        <a:pt x="19" y="684"/>
                        <a:pt x="19" y="675"/>
                      </a:cubicBezTo>
                      <a:close/>
                      <a:moveTo>
                        <a:pt x="19" y="603"/>
                      </a:moveTo>
                      <a:cubicBezTo>
                        <a:pt x="55" y="602"/>
                        <a:pt x="91" y="602"/>
                        <a:pt x="127" y="601"/>
                      </a:cubicBezTo>
                      <a:cubicBezTo>
                        <a:pt x="127" y="610"/>
                        <a:pt x="127" y="620"/>
                        <a:pt x="127" y="630"/>
                      </a:cubicBezTo>
                      <a:cubicBezTo>
                        <a:pt x="91" y="630"/>
                        <a:pt x="55" y="629"/>
                        <a:pt x="19" y="629"/>
                      </a:cubicBezTo>
                      <a:cubicBezTo>
                        <a:pt x="19" y="620"/>
                        <a:pt x="19" y="612"/>
                        <a:pt x="19" y="603"/>
                      </a:cubicBezTo>
                      <a:close/>
                      <a:moveTo>
                        <a:pt x="19" y="532"/>
                      </a:moveTo>
                      <a:cubicBezTo>
                        <a:pt x="55" y="529"/>
                        <a:pt x="91" y="527"/>
                        <a:pt x="127" y="524"/>
                      </a:cubicBezTo>
                      <a:cubicBezTo>
                        <a:pt x="127" y="534"/>
                        <a:pt x="127" y="544"/>
                        <a:pt x="127" y="554"/>
                      </a:cubicBezTo>
                      <a:cubicBezTo>
                        <a:pt x="91" y="555"/>
                        <a:pt x="55" y="556"/>
                        <a:pt x="19" y="557"/>
                      </a:cubicBezTo>
                      <a:cubicBezTo>
                        <a:pt x="19" y="549"/>
                        <a:pt x="19" y="540"/>
                        <a:pt x="19" y="532"/>
                      </a:cubicBezTo>
                      <a:close/>
                      <a:moveTo>
                        <a:pt x="19" y="460"/>
                      </a:moveTo>
                      <a:cubicBezTo>
                        <a:pt x="55" y="456"/>
                        <a:pt x="91" y="452"/>
                        <a:pt x="127" y="448"/>
                      </a:cubicBezTo>
                      <a:cubicBezTo>
                        <a:pt x="127" y="458"/>
                        <a:pt x="127" y="468"/>
                        <a:pt x="127" y="478"/>
                      </a:cubicBezTo>
                      <a:cubicBezTo>
                        <a:pt x="91" y="481"/>
                        <a:pt x="55" y="483"/>
                        <a:pt x="19" y="486"/>
                      </a:cubicBezTo>
                      <a:cubicBezTo>
                        <a:pt x="19" y="477"/>
                        <a:pt x="19" y="469"/>
                        <a:pt x="19" y="460"/>
                      </a:cubicBezTo>
                      <a:close/>
                      <a:moveTo>
                        <a:pt x="19" y="388"/>
                      </a:moveTo>
                      <a:cubicBezTo>
                        <a:pt x="55" y="383"/>
                        <a:pt x="91" y="378"/>
                        <a:pt x="127" y="372"/>
                      </a:cubicBezTo>
                      <a:cubicBezTo>
                        <a:pt x="127" y="382"/>
                        <a:pt x="127" y="392"/>
                        <a:pt x="127" y="402"/>
                      </a:cubicBezTo>
                      <a:cubicBezTo>
                        <a:pt x="91" y="406"/>
                        <a:pt x="55" y="410"/>
                        <a:pt x="19" y="414"/>
                      </a:cubicBezTo>
                      <a:cubicBezTo>
                        <a:pt x="19" y="406"/>
                        <a:pt x="19" y="397"/>
                        <a:pt x="19" y="388"/>
                      </a:cubicBezTo>
                      <a:close/>
                      <a:moveTo>
                        <a:pt x="19" y="317"/>
                      </a:moveTo>
                      <a:cubicBezTo>
                        <a:pt x="55" y="310"/>
                        <a:pt x="91" y="303"/>
                        <a:pt x="127" y="296"/>
                      </a:cubicBezTo>
                      <a:cubicBezTo>
                        <a:pt x="127" y="306"/>
                        <a:pt x="127" y="316"/>
                        <a:pt x="127" y="326"/>
                      </a:cubicBezTo>
                      <a:cubicBezTo>
                        <a:pt x="91" y="331"/>
                        <a:pt x="55" y="337"/>
                        <a:pt x="19" y="343"/>
                      </a:cubicBezTo>
                      <a:cubicBezTo>
                        <a:pt x="19" y="334"/>
                        <a:pt x="19" y="325"/>
                        <a:pt x="19" y="317"/>
                      </a:cubicBezTo>
                      <a:close/>
                      <a:moveTo>
                        <a:pt x="19" y="245"/>
                      </a:moveTo>
                      <a:cubicBezTo>
                        <a:pt x="55" y="236"/>
                        <a:pt x="91" y="228"/>
                        <a:pt x="127" y="220"/>
                      </a:cubicBezTo>
                      <a:cubicBezTo>
                        <a:pt x="127" y="230"/>
                        <a:pt x="127" y="240"/>
                        <a:pt x="127" y="249"/>
                      </a:cubicBezTo>
                      <a:cubicBezTo>
                        <a:pt x="91" y="257"/>
                        <a:pt x="55" y="264"/>
                        <a:pt x="19" y="272"/>
                      </a:cubicBezTo>
                      <a:cubicBezTo>
                        <a:pt x="19" y="263"/>
                        <a:pt x="19" y="254"/>
                        <a:pt x="19" y="245"/>
                      </a:cubicBezTo>
                      <a:close/>
                      <a:moveTo>
                        <a:pt x="19" y="173"/>
                      </a:moveTo>
                      <a:cubicBezTo>
                        <a:pt x="55" y="163"/>
                        <a:pt x="91" y="154"/>
                        <a:pt x="127" y="144"/>
                      </a:cubicBezTo>
                      <a:cubicBezTo>
                        <a:pt x="127" y="154"/>
                        <a:pt x="127" y="163"/>
                        <a:pt x="127" y="173"/>
                      </a:cubicBezTo>
                      <a:cubicBezTo>
                        <a:pt x="91" y="182"/>
                        <a:pt x="55" y="191"/>
                        <a:pt x="19" y="200"/>
                      </a:cubicBezTo>
                      <a:cubicBezTo>
                        <a:pt x="19" y="191"/>
                        <a:pt x="19" y="182"/>
                        <a:pt x="19" y="173"/>
                      </a:cubicBezTo>
                      <a:close/>
                      <a:moveTo>
                        <a:pt x="19" y="101"/>
                      </a:moveTo>
                      <a:cubicBezTo>
                        <a:pt x="127" y="68"/>
                        <a:pt x="127" y="68"/>
                        <a:pt x="127" y="68"/>
                      </a:cubicBezTo>
                      <a:cubicBezTo>
                        <a:pt x="127" y="97"/>
                        <a:pt x="127" y="97"/>
                        <a:pt x="127" y="97"/>
                      </a:cubicBezTo>
                      <a:cubicBezTo>
                        <a:pt x="19" y="129"/>
                        <a:pt x="19" y="129"/>
                        <a:pt x="19" y="129"/>
                      </a:cubicBezTo>
                      <a:lnTo>
                        <a:pt x="19" y="10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" name="Freeform: Shape 66"/>
                <p:cNvSpPr/>
                <p:nvPr/>
              </p:nvSpPr>
              <p:spPr bwMode="auto">
                <a:xfrm>
                  <a:off x="4664500" y="3203768"/>
                  <a:ext cx="544401" cy="2177604"/>
                </a:xfrm>
                <a:custGeom>
                  <a:avLst/>
                  <a:gdLst>
                    <a:gd name="T0" fmla="*/ 49 w 285"/>
                    <a:gd name="T1" fmla="*/ 1049 h 1140"/>
                    <a:gd name="T2" fmla="*/ 97 w 285"/>
                    <a:gd name="T3" fmla="*/ 988 h 1140"/>
                    <a:gd name="T4" fmla="*/ 97 w 285"/>
                    <a:gd name="T5" fmla="*/ 964 h 1140"/>
                    <a:gd name="T6" fmla="*/ 49 w 285"/>
                    <a:gd name="T7" fmla="*/ 910 h 1140"/>
                    <a:gd name="T8" fmla="*/ 49 w 285"/>
                    <a:gd name="T9" fmla="*/ 818 h 1140"/>
                    <a:gd name="T10" fmla="*/ 49 w 285"/>
                    <a:gd name="T11" fmla="*/ 703 h 1140"/>
                    <a:gd name="T12" fmla="*/ 97 w 285"/>
                    <a:gd name="T13" fmla="*/ 649 h 1140"/>
                    <a:gd name="T14" fmla="*/ 97 w 285"/>
                    <a:gd name="T15" fmla="*/ 625 h 1140"/>
                    <a:gd name="T16" fmla="*/ 49 w 285"/>
                    <a:gd name="T17" fmla="*/ 565 h 1140"/>
                    <a:gd name="T18" fmla="*/ 49 w 285"/>
                    <a:gd name="T19" fmla="*/ 473 h 1140"/>
                    <a:gd name="T20" fmla="*/ 49 w 285"/>
                    <a:gd name="T21" fmla="*/ 415 h 1140"/>
                    <a:gd name="T22" fmla="*/ 97 w 285"/>
                    <a:gd name="T23" fmla="*/ 310 h 1140"/>
                    <a:gd name="T24" fmla="*/ 97 w 285"/>
                    <a:gd name="T25" fmla="*/ 286 h 1140"/>
                    <a:gd name="T26" fmla="*/ 49 w 285"/>
                    <a:gd name="T27" fmla="*/ 219 h 1140"/>
                    <a:gd name="T28" fmla="*/ 49 w 285"/>
                    <a:gd name="T29" fmla="*/ 127 h 1140"/>
                    <a:gd name="T30" fmla="*/ 159 w 285"/>
                    <a:gd name="T31" fmla="*/ 133 h 1140"/>
                    <a:gd name="T32" fmla="*/ 129 w 285"/>
                    <a:gd name="T33" fmla="*/ 180 h 1140"/>
                    <a:gd name="T34" fmla="*/ 129 w 285"/>
                    <a:gd name="T35" fmla="*/ 205 h 1140"/>
                    <a:gd name="T36" fmla="*/ 159 w 285"/>
                    <a:gd name="T37" fmla="*/ 268 h 1140"/>
                    <a:gd name="T38" fmla="*/ 159 w 285"/>
                    <a:gd name="T39" fmla="*/ 353 h 1140"/>
                    <a:gd name="T40" fmla="*/ 160 w 285"/>
                    <a:gd name="T41" fmla="*/ 463 h 1140"/>
                    <a:gd name="T42" fmla="*/ 129 w 285"/>
                    <a:gd name="T43" fmla="*/ 514 h 1140"/>
                    <a:gd name="T44" fmla="*/ 129 w 285"/>
                    <a:gd name="T45" fmla="*/ 539 h 1140"/>
                    <a:gd name="T46" fmla="*/ 160 w 285"/>
                    <a:gd name="T47" fmla="*/ 598 h 1140"/>
                    <a:gd name="T48" fmla="*/ 160 w 285"/>
                    <a:gd name="T49" fmla="*/ 682 h 1140"/>
                    <a:gd name="T50" fmla="*/ 160 w 285"/>
                    <a:gd name="T51" fmla="*/ 792 h 1140"/>
                    <a:gd name="T52" fmla="*/ 130 w 285"/>
                    <a:gd name="T53" fmla="*/ 849 h 1140"/>
                    <a:gd name="T54" fmla="*/ 130 w 285"/>
                    <a:gd name="T55" fmla="*/ 874 h 1140"/>
                    <a:gd name="T56" fmla="*/ 160 w 285"/>
                    <a:gd name="T57" fmla="*/ 928 h 1140"/>
                    <a:gd name="T58" fmla="*/ 161 w 285"/>
                    <a:gd name="T59" fmla="*/ 1012 h 1140"/>
                    <a:gd name="T60" fmla="*/ 186 w 285"/>
                    <a:gd name="T61" fmla="*/ 1036 h 1140"/>
                    <a:gd name="T62" fmla="*/ 208 w 285"/>
                    <a:gd name="T63" fmla="*/ 980 h 1140"/>
                    <a:gd name="T64" fmla="*/ 208 w 285"/>
                    <a:gd name="T65" fmla="*/ 927 h 1140"/>
                    <a:gd name="T66" fmla="*/ 186 w 285"/>
                    <a:gd name="T67" fmla="*/ 901 h 1140"/>
                    <a:gd name="T68" fmla="*/ 186 w 285"/>
                    <a:gd name="T69" fmla="*/ 847 h 1140"/>
                    <a:gd name="T70" fmla="*/ 186 w 285"/>
                    <a:gd name="T71" fmla="*/ 738 h 1140"/>
                    <a:gd name="T72" fmla="*/ 208 w 285"/>
                    <a:gd name="T73" fmla="*/ 657 h 1140"/>
                    <a:gd name="T74" fmla="*/ 208 w 285"/>
                    <a:gd name="T75" fmla="*/ 631 h 1140"/>
                    <a:gd name="T76" fmla="*/ 186 w 285"/>
                    <a:gd name="T77" fmla="*/ 575 h 1140"/>
                    <a:gd name="T78" fmla="*/ 186 w 285"/>
                    <a:gd name="T79" fmla="*/ 492 h 1140"/>
                    <a:gd name="T80" fmla="*/ 186 w 285"/>
                    <a:gd name="T81" fmla="*/ 384 h 1140"/>
                    <a:gd name="T82" fmla="*/ 208 w 285"/>
                    <a:gd name="T83" fmla="*/ 334 h 1140"/>
                    <a:gd name="T84" fmla="*/ 208 w 285"/>
                    <a:gd name="T85" fmla="*/ 308 h 1140"/>
                    <a:gd name="T86" fmla="*/ 208 w 285"/>
                    <a:gd name="T87" fmla="*/ 254 h 1140"/>
                    <a:gd name="T88" fmla="*/ 186 w 285"/>
                    <a:gd name="T89" fmla="*/ 166 h 1140"/>
                    <a:gd name="T90" fmla="*/ 228 w 285"/>
                    <a:gd name="T91" fmla="*/ 1033 h 1140"/>
                    <a:gd name="T92" fmla="*/ 247 w 285"/>
                    <a:gd name="T93" fmla="*/ 978 h 1140"/>
                    <a:gd name="T94" fmla="*/ 247 w 285"/>
                    <a:gd name="T95" fmla="*/ 951 h 1140"/>
                    <a:gd name="T96" fmla="*/ 228 w 285"/>
                    <a:gd name="T97" fmla="*/ 899 h 1140"/>
                    <a:gd name="T98" fmla="*/ 228 w 285"/>
                    <a:gd name="T99" fmla="*/ 820 h 1140"/>
                    <a:gd name="T100" fmla="*/ 229 w 285"/>
                    <a:gd name="T101" fmla="*/ 713 h 1140"/>
                    <a:gd name="T102" fmla="*/ 248 w 285"/>
                    <a:gd name="T103" fmla="*/ 661 h 1140"/>
                    <a:gd name="T104" fmla="*/ 248 w 285"/>
                    <a:gd name="T105" fmla="*/ 634 h 1140"/>
                    <a:gd name="T106" fmla="*/ 229 w 285"/>
                    <a:gd name="T107" fmla="*/ 579 h 1140"/>
                    <a:gd name="T108" fmla="*/ 229 w 285"/>
                    <a:gd name="T109" fmla="*/ 499 h 1140"/>
                    <a:gd name="T110" fmla="*/ 230 w 285"/>
                    <a:gd name="T111" fmla="*/ 393 h 1140"/>
                    <a:gd name="T112" fmla="*/ 249 w 285"/>
                    <a:gd name="T113" fmla="*/ 343 h 1140"/>
                    <a:gd name="T114" fmla="*/ 249 w 285"/>
                    <a:gd name="T115" fmla="*/ 316 h 1140"/>
                    <a:gd name="T116" fmla="*/ 230 w 285"/>
                    <a:gd name="T117" fmla="*/ 259 h 1140"/>
                    <a:gd name="T118" fmla="*/ 230 w 285"/>
                    <a:gd name="T119" fmla="*/ 179 h 1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85" h="1140">
                      <a:moveTo>
                        <a:pt x="285" y="9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140"/>
                        <a:pt x="0" y="1140"/>
                        <a:pt x="0" y="1140"/>
                      </a:cubicBezTo>
                      <a:cubicBezTo>
                        <a:pt x="285" y="1097"/>
                        <a:pt x="285" y="1097"/>
                        <a:pt x="285" y="1097"/>
                      </a:cubicBezTo>
                      <a:lnTo>
                        <a:pt x="285" y="98"/>
                      </a:lnTo>
                      <a:close/>
                      <a:moveTo>
                        <a:pt x="49" y="1049"/>
                      </a:moveTo>
                      <a:cubicBezTo>
                        <a:pt x="97" y="1045"/>
                        <a:pt x="97" y="1045"/>
                        <a:pt x="97" y="1045"/>
                      </a:cubicBezTo>
                      <a:cubicBezTo>
                        <a:pt x="97" y="1077"/>
                        <a:pt x="97" y="1077"/>
                        <a:pt x="97" y="1077"/>
                      </a:cubicBezTo>
                      <a:cubicBezTo>
                        <a:pt x="49" y="1083"/>
                        <a:pt x="49" y="1083"/>
                        <a:pt x="49" y="1083"/>
                      </a:cubicBezTo>
                      <a:lnTo>
                        <a:pt x="49" y="1049"/>
                      </a:lnTo>
                      <a:close/>
                      <a:moveTo>
                        <a:pt x="49" y="991"/>
                      </a:moveTo>
                      <a:cubicBezTo>
                        <a:pt x="65" y="990"/>
                        <a:pt x="81" y="989"/>
                        <a:pt x="97" y="988"/>
                      </a:cubicBezTo>
                      <a:cubicBezTo>
                        <a:pt x="97" y="999"/>
                        <a:pt x="97" y="1009"/>
                        <a:pt x="97" y="1020"/>
                      </a:cubicBezTo>
                      <a:cubicBezTo>
                        <a:pt x="81" y="1022"/>
                        <a:pt x="65" y="1024"/>
                        <a:pt x="49" y="1025"/>
                      </a:cubicBezTo>
                      <a:cubicBezTo>
                        <a:pt x="49" y="1014"/>
                        <a:pt x="49" y="1003"/>
                        <a:pt x="49" y="991"/>
                      </a:cubicBezTo>
                      <a:close/>
                      <a:moveTo>
                        <a:pt x="49" y="934"/>
                      </a:moveTo>
                      <a:cubicBezTo>
                        <a:pt x="65" y="933"/>
                        <a:pt x="81" y="932"/>
                        <a:pt x="97" y="932"/>
                      </a:cubicBezTo>
                      <a:cubicBezTo>
                        <a:pt x="97" y="942"/>
                        <a:pt x="97" y="953"/>
                        <a:pt x="97" y="964"/>
                      </a:cubicBezTo>
                      <a:cubicBezTo>
                        <a:pt x="81" y="965"/>
                        <a:pt x="65" y="966"/>
                        <a:pt x="49" y="968"/>
                      </a:cubicBezTo>
                      <a:cubicBezTo>
                        <a:pt x="49" y="956"/>
                        <a:pt x="49" y="945"/>
                        <a:pt x="49" y="934"/>
                      </a:cubicBezTo>
                      <a:close/>
                      <a:moveTo>
                        <a:pt x="49" y="876"/>
                      </a:moveTo>
                      <a:cubicBezTo>
                        <a:pt x="65" y="876"/>
                        <a:pt x="81" y="875"/>
                        <a:pt x="97" y="875"/>
                      </a:cubicBezTo>
                      <a:cubicBezTo>
                        <a:pt x="97" y="886"/>
                        <a:pt x="97" y="896"/>
                        <a:pt x="97" y="907"/>
                      </a:cubicBezTo>
                      <a:cubicBezTo>
                        <a:pt x="81" y="908"/>
                        <a:pt x="65" y="909"/>
                        <a:pt x="49" y="910"/>
                      </a:cubicBezTo>
                      <a:cubicBezTo>
                        <a:pt x="49" y="899"/>
                        <a:pt x="49" y="887"/>
                        <a:pt x="49" y="876"/>
                      </a:cubicBezTo>
                      <a:close/>
                      <a:moveTo>
                        <a:pt x="49" y="818"/>
                      </a:moveTo>
                      <a:cubicBezTo>
                        <a:pt x="65" y="818"/>
                        <a:pt x="81" y="819"/>
                        <a:pt x="97" y="819"/>
                      </a:cubicBezTo>
                      <a:cubicBezTo>
                        <a:pt x="97" y="829"/>
                        <a:pt x="97" y="840"/>
                        <a:pt x="97" y="851"/>
                      </a:cubicBezTo>
                      <a:cubicBezTo>
                        <a:pt x="81" y="851"/>
                        <a:pt x="65" y="852"/>
                        <a:pt x="49" y="853"/>
                      </a:cubicBezTo>
                      <a:cubicBezTo>
                        <a:pt x="49" y="841"/>
                        <a:pt x="49" y="830"/>
                        <a:pt x="49" y="818"/>
                      </a:cubicBezTo>
                      <a:close/>
                      <a:moveTo>
                        <a:pt x="49" y="761"/>
                      </a:moveTo>
                      <a:cubicBezTo>
                        <a:pt x="65" y="761"/>
                        <a:pt x="81" y="762"/>
                        <a:pt x="97" y="762"/>
                      </a:cubicBezTo>
                      <a:cubicBezTo>
                        <a:pt x="97" y="773"/>
                        <a:pt x="97" y="783"/>
                        <a:pt x="97" y="794"/>
                      </a:cubicBezTo>
                      <a:cubicBezTo>
                        <a:pt x="81" y="794"/>
                        <a:pt x="65" y="795"/>
                        <a:pt x="49" y="795"/>
                      </a:cubicBezTo>
                      <a:cubicBezTo>
                        <a:pt x="49" y="784"/>
                        <a:pt x="49" y="772"/>
                        <a:pt x="49" y="761"/>
                      </a:cubicBezTo>
                      <a:close/>
                      <a:moveTo>
                        <a:pt x="49" y="703"/>
                      </a:moveTo>
                      <a:cubicBezTo>
                        <a:pt x="65" y="704"/>
                        <a:pt x="81" y="705"/>
                        <a:pt x="97" y="706"/>
                      </a:cubicBezTo>
                      <a:cubicBezTo>
                        <a:pt x="97" y="716"/>
                        <a:pt x="97" y="727"/>
                        <a:pt x="97" y="738"/>
                      </a:cubicBezTo>
                      <a:cubicBezTo>
                        <a:pt x="81" y="738"/>
                        <a:pt x="65" y="737"/>
                        <a:pt x="49" y="737"/>
                      </a:cubicBezTo>
                      <a:cubicBezTo>
                        <a:pt x="49" y="726"/>
                        <a:pt x="49" y="715"/>
                        <a:pt x="49" y="703"/>
                      </a:cubicBezTo>
                      <a:close/>
                      <a:moveTo>
                        <a:pt x="49" y="645"/>
                      </a:moveTo>
                      <a:cubicBezTo>
                        <a:pt x="65" y="647"/>
                        <a:pt x="81" y="648"/>
                        <a:pt x="97" y="649"/>
                      </a:cubicBezTo>
                      <a:cubicBezTo>
                        <a:pt x="97" y="660"/>
                        <a:pt x="97" y="671"/>
                        <a:pt x="97" y="681"/>
                      </a:cubicBezTo>
                      <a:cubicBezTo>
                        <a:pt x="81" y="681"/>
                        <a:pt x="65" y="680"/>
                        <a:pt x="49" y="680"/>
                      </a:cubicBezTo>
                      <a:cubicBezTo>
                        <a:pt x="49" y="668"/>
                        <a:pt x="49" y="657"/>
                        <a:pt x="49" y="645"/>
                      </a:cubicBezTo>
                      <a:close/>
                      <a:moveTo>
                        <a:pt x="49" y="588"/>
                      </a:moveTo>
                      <a:cubicBezTo>
                        <a:pt x="65" y="590"/>
                        <a:pt x="81" y="591"/>
                        <a:pt x="97" y="593"/>
                      </a:cubicBezTo>
                      <a:cubicBezTo>
                        <a:pt x="97" y="603"/>
                        <a:pt x="97" y="614"/>
                        <a:pt x="97" y="625"/>
                      </a:cubicBezTo>
                      <a:cubicBezTo>
                        <a:pt x="81" y="624"/>
                        <a:pt x="65" y="623"/>
                        <a:pt x="49" y="622"/>
                      </a:cubicBezTo>
                      <a:cubicBezTo>
                        <a:pt x="49" y="611"/>
                        <a:pt x="49" y="599"/>
                        <a:pt x="49" y="588"/>
                      </a:cubicBezTo>
                      <a:close/>
                      <a:moveTo>
                        <a:pt x="49" y="530"/>
                      </a:moveTo>
                      <a:cubicBezTo>
                        <a:pt x="65" y="532"/>
                        <a:pt x="81" y="534"/>
                        <a:pt x="97" y="536"/>
                      </a:cubicBezTo>
                      <a:cubicBezTo>
                        <a:pt x="97" y="547"/>
                        <a:pt x="97" y="558"/>
                        <a:pt x="97" y="568"/>
                      </a:cubicBezTo>
                      <a:cubicBezTo>
                        <a:pt x="81" y="567"/>
                        <a:pt x="65" y="566"/>
                        <a:pt x="49" y="565"/>
                      </a:cubicBezTo>
                      <a:cubicBezTo>
                        <a:pt x="49" y="553"/>
                        <a:pt x="49" y="542"/>
                        <a:pt x="49" y="530"/>
                      </a:cubicBezTo>
                      <a:close/>
                      <a:moveTo>
                        <a:pt x="49" y="473"/>
                      </a:moveTo>
                      <a:cubicBezTo>
                        <a:pt x="65" y="475"/>
                        <a:pt x="81" y="477"/>
                        <a:pt x="97" y="480"/>
                      </a:cubicBezTo>
                      <a:cubicBezTo>
                        <a:pt x="97" y="490"/>
                        <a:pt x="97" y="501"/>
                        <a:pt x="97" y="512"/>
                      </a:cubicBezTo>
                      <a:cubicBezTo>
                        <a:pt x="81" y="510"/>
                        <a:pt x="65" y="508"/>
                        <a:pt x="49" y="507"/>
                      </a:cubicBezTo>
                      <a:cubicBezTo>
                        <a:pt x="49" y="495"/>
                        <a:pt x="49" y="484"/>
                        <a:pt x="49" y="473"/>
                      </a:cubicBezTo>
                      <a:close/>
                      <a:moveTo>
                        <a:pt x="49" y="392"/>
                      </a:moveTo>
                      <a:cubicBezTo>
                        <a:pt x="49" y="380"/>
                        <a:pt x="49" y="369"/>
                        <a:pt x="49" y="357"/>
                      </a:cubicBezTo>
                      <a:cubicBezTo>
                        <a:pt x="65" y="361"/>
                        <a:pt x="81" y="364"/>
                        <a:pt x="97" y="367"/>
                      </a:cubicBezTo>
                      <a:cubicBezTo>
                        <a:pt x="97" y="378"/>
                        <a:pt x="97" y="388"/>
                        <a:pt x="97" y="399"/>
                      </a:cubicBezTo>
                      <a:cubicBezTo>
                        <a:pt x="81" y="396"/>
                        <a:pt x="65" y="394"/>
                        <a:pt x="49" y="392"/>
                      </a:cubicBezTo>
                      <a:close/>
                      <a:moveTo>
                        <a:pt x="49" y="415"/>
                      </a:moveTo>
                      <a:cubicBezTo>
                        <a:pt x="65" y="418"/>
                        <a:pt x="81" y="421"/>
                        <a:pt x="97" y="423"/>
                      </a:cubicBezTo>
                      <a:cubicBezTo>
                        <a:pt x="97" y="434"/>
                        <a:pt x="97" y="445"/>
                        <a:pt x="97" y="455"/>
                      </a:cubicBezTo>
                      <a:cubicBezTo>
                        <a:pt x="81" y="453"/>
                        <a:pt x="65" y="451"/>
                        <a:pt x="49" y="449"/>
                      </a:cubicBezTo>
                      <a:cubicBezTo>
                        <a:pt x="49" y="438"/>
                        <a:pt x="49" y="426"/>
                        <a:pt x="49" y="415"/>
                      </a:cubicBezTo>
                      <a:close/>
                      <a:moveTo>
                        <a:pt x="49" y="300"/>
                      </a:moveTo>
                      <a:cubicBezTo>
                        <a:pt x="65" y="303"/>
                        <a:pt x="81" y="307"/>
                        <a:pt x="97" y="310"/>
                      </a:cubicBezTo>
                      <a:cubicBezTo>
                        <a:pt x="97" y="321"/>
                        <a:pt x="97" y="332"/>
                        <a:pt x="97" y="342"/>
                      </a:cubicBezTo>
                      <a:cubicBezTo>
                        <a:pt x="81" y="340"/>
                        <a:pt x="65" y="337"/>
                        <a:pt x="49" y="334"/>
                      </a:cubicBezTo>
                      <a:cubicBezTo>
                        <a:pt x="49" y="323"/>
                        <a:pt x="49" y="311"/>
                        <a:pt x="49" y="300"/>
                      </a:cubicBezTo>
                      <a:close/>
                      <a:moveTo>
                        <a:pt x="49" y="242"/>
                      </a:moveTo>
                      <a:cubicBezTo>
                        <a:pt x="65" y="246"/>
                        <a:pt x="81" y="250"/>
                        <a:pt x="97" y="254"/>
                      </a:cubicBezTo>
                      <a:cubicBezTo>
                        <a:pt x="97" y="265"/>
                        <a:pt x="97" y="275"/>
                        <a:pt x="97" y="286"/>
                      </a:cubicBezTo>
                      <a:cubicBezTo>
                        <a:pt x="81" y="283"/>
                        <a:pt x="65" y="280"/>
                        <a:pt x="49" y="276"/>
                      </a:cubicBezTo>
                      <a:cubicBezTo>
                        <a:pt x="49" y="265"/>
                        <a:pt x="49" y="254"/>
                        <a:pt x="49" y="242"/>
                      </a:cubicBezTo>
                      <a:close/>
                      <a:moveTo>
                        <a:pt x="49" y="185"/>
                      </a:moveTo>
                      <a:cubicBezTo>
                        <a:pt x="65" y="189"/>
                        <a:pt x="81" y="193"/>
                        <a:pt x="97" y="197"/>
                      </a:cubicBezTo>
                      <a:cubicBezTo>
                        <a:pt x="97" y="208"/>
                        <a:pt x="97" y="219"/>
                        <a:pt x="97" y="229"/>
                      </a:cubicBezTo>
                      <a:cubicBezTo>
                        <a:pt x="81" y="226"/>
                        <a:pt x="65" y="222"/>
                        <a:pt x="49" y="219"/>
                      </a:cubicBezTo>
                      <a:cubicBezTo>
                        <a:pt x="49" y="207"/>
                        <a:pt x="49" y="196"/>
                        <a:pt x="49" y="185"/>
                      </a:cubicBezTo>
                      <a:close/>
                      <a:moveTo>
                        <a:pt x="49" y="127"/>
                      </a:moveTo>
                      <a:cubicBezTo>
                        <a:pt x="65" y="132"/>
                        <a:pt x="81" y="136"/>
                        <a:pt x="97" y="141"/>
                      </a:cubicBezTo>
                      <a:cubicBezTo>
                        <a:pt x="97" y="152"/>
                        <a:pt x="97" y="162"/>
                        <a:pt x="97" y="173"/>
                      </a:cubicBezTo>
                      <a:cubicBezTo>
                        <a:pt x="81" y="169"/>
                        <a:pt x="65" y="165"/>
                        <a:pt x="49" y="161"/>
                      </a:cubicBezTo>
                      <a:cubicBezTo>
                        <a:pt x="49" y="150"/>
                        <a:pt x="49" y="138"/>
                        <a:pt x="49" y="127"/>
                      </a:cubicBezTo>
                      <a:close/>
                      <a:moveTo>
                        <a:pt x="97" y="116"/>
                      </a:moveTo>
                      <a:cubicBezTo>
                        <a:pt x="49" y="104"/>
                        <a:pt x="49" y="104"/>
                        <a:pt x="49" y="104"/>
                      </a:cubicBezTo>
                      <a:cubicBezTo>
                        <a:pt x="49" y="69"/>
                        <a:pt x="49" y="69"/>
                        <a:pt x="49" y="69"/>
                      </a:cubicBezTo>
                      <a:cubicBezTo>
                        <a:pt x="97" y="85"/>
                        <a:pt x="97" y="85"/>
                        <a:pt x="97" y="85"/>
                      </a:cubicBezTo>
                      <a:lnTo>
                        <a:pt x="97" y="116"/>
                      </a:lnTo>
                      <a:close/>
                      <a:moveTo>
                        <a:pt x="159" y="133"/>
                      </a:moveTo>
                      <a:cubicBezTo>
                        <a:pt x="129" y="125"/>
                        <a:pt x="129" y="125"/>
                        <a:pt x="129" y="125"/>
                      </a:cubicBezTo>
                      <a:cubicBezTo>
                        <a:pt x="129" y="94"/>
                        <a:pt x="129" y="94"/>
                        <a:pt x="129" y="94"/>
                      </a:cubicBezTo>
                      <a:cubicBezTo>
                        <a:pt x="159" y="104"/>
                        <a:pt x="159" y="104"/>
                        <a:pt x="159" y="104"/>
                      </a:cubicBezTo>
                      <a:lnTo>
                        <a:pt x="159" y="133"/>
                      </a:lnTo>
                      <a:close/>
                      <a:moveTo>
                        <a:pt x="159" y="188"/>
                      </a:moveTo>
                      <a:cubicBezTo>
                        <a:pt x="149" y="185"/>
                        <a:pt x="139" y="183"/>
                        <a:pt x="129" y="180"/>
                      </a:cubicBezTo>
                      <a:cubicBezTo>
                        <a:pt x="129" y="170"/>
                        <a:pt x="129" y="160"/>
                        <a:pt x="129" y="150"/>
                      </a:cubicBezTo>
                      <a:cubicBezTo>
                        <a:pt x="139" y="153"/>
                        <a:pt x="149" y="156"/>
                        <a:pt x="159" y="159"/>
                      </a:cubicBezTo>
                      <a:cubicBezTo>
                        <a:pt x="159" y="168"/>
                        <a:pt x="159" y="178"/>
                        <a:pt x="159" y="188"/>
                      </a:cubicBezTo>
                      <a:close/>
                      <a:moveTo>
                        <a:pt x="159" y="243"/>
                      </a:moveTo>
                      <a:cubicBezTo>
                        <a:pt x="149" y="240"/>
                        <a:pt x="139" y="238"/>
                        <a:pt x="129" y="236"/>
                      </a:cubicBezTo>
                      <a:cubicBezTo>
                        <a:pt x="129" y="226"/>
                        <a:pt x="129" y="215"/>
                        <a:pt x="129" y="205"/>
                      </a:cubicBezTo>
                      <a:cubicBezTo>
                        <a:pt x="139" y="208"/>
                        <a:pt x="149" y="211"/>
                        <a:pt x="159" y="213"/>
                      </a:cubicBezTo>
                      <a:cubicBezTo>
                        <a:pt x="159" y="223"/>
                        <a:pt x="159" y="233"/>
                        <a:pt x="159" y="243"/>
                      </a:cubicBezTo>
                      <a:close/>
                      <a:moveTo>
                        <a:pt x="159" y="298"/>
                      </a:moveTo>
                      <a:cubicBezTo>
                        <a:pt x="149" y="296"/>
                        <a:pt x="139" y="294"/>
                        <a:pt x="129" y="292"/>
                      </a:cubicBezTo>
                      <a:cubicBezTo>
                        <a:pt x="129" y="281"/>
                        <a:pt x="129" y="271"/>
                        <a:pt x="129" y="261"/>
                      </a:cubicBezTo>
                      <a:cubicBezTo>
                        <a:pt x="139" y="263"/>
                        <a:pt x="149" y="266"/>
                        <a:pt x="159" y="268"/>
                      </a:cubicBezTo>
                      <a:cubicBezTo>
                        <a:pt x="159" y="278"/>
                        <a:pt x="159" y="288"/>
                        <a:pt x="159" y="298"/>
                      </a:cubicBezTo>
                      <a:close/>
                      <a:moveTo>
                        <a:pt x="159" y="353"/>
                      </a:moveTo>
                      <a:cubicBezTo>
                        <a:pt x="149" y="351"/>
                        <a:pt x="139" y="349"/>
                        <a:pt x="129" y="347"/>
                      </a:cubicBezTo>
                      <a:cubicBezTo>
                        <a:pt x="129" y="337"/>
                        <a:pt x="129" y="327"/>
                        <a:pt x="129" y="317"/>
                      </a:cubicBezTo>
                      <a:cubicBezTo>
                        <a:pt x="139" y="319"/>
                        <a:pt x="149" y="321"/>
                        <a:pt x="159" y="323"/>
                      </a:cubicBezTo>
                      <a:cubicBezTo>
                        <a:pt x="159" y="333"/>
                        <a:pt x="159" y="343"/>
                        <a:pt x="159" y="353"/>
                      </a:cubicBezTo>
                      <a:close/>
                      <a:moveTo>
                        <a:pt x="159" y="408"/>
                      </a:moveTo>
                      <a:cubicBezTo>
                        <a:pt x="149" y="406"/>
                        <a:pt x="139" y="405"/>
                        <a:pt x="129" y="403"/>
                      </a:cubicBezTo>
                      <a:cubicBezTo>
                        <a:pt x="129" y="393"/>
                        <a:pt x="129" y="383"/>
                        <a:pt x="129" y="372"/>
                      </a:cubicBezTo>
                      <a:cubicBezTo>
                        <a:pt x="139" y="374"/>
                        <a:pt x="149" y="376"/>
                        <a:pt x="159" y="378"/>
                      </a:cubicBezTo>
                      <a:cubicBezTo>
                        <a:pt x="159" y="388"/>
                        <a:pt x="159" y="398"/>
                        <a:pt x="159" y="408"/>
                      </a:cubicBezTo>
                      <a:close/>
                      <a:moveTo>
                        <a:pt x="160" y="463"/>
                      </a:moveTo>
                      <a:cubicBezTo>
                        <a:pt x="149" y="461"/>
                        <a:pt x="139" y="460"/>
                        <a:pt x="129" y="459"/>
                      </a:cubicBezTo>
                      <a:cubicBezTo>
                        <a:pt x="129" y="448"/>
                        <a:pt x="129" y="438"/>
                        <a:pt x="129" y="428"/>
                      </a:cubicBezTo>
                      <a:cubicBezTo>
                        <a:pt x="139" y="430"/>
                        <a:pt x="149" y="432"/>
                        <a:pt x="160" y="433"/>
                      </a:cubicBezTo>
                      <a:cubicBezTo>
                        <a:pt x="160" y="443"/>
                        <a:pt x="160" y="453"/>
                        <a:pt x="160" y="463"/>
                      </a:cubicBezTo>
                      <a:close/>
                      <a:moveTo>
                        <a:pt x="160" y="518"/>
                      </a:moveTo>
                      <a:cubicBezTo>
                        <a:pt x="149" y="516"/>
                        <a:pt x="139" y="515"/>
                        <a:pt x="129" y="514"/>
                      </a:cubicBezTo>
                      <a:cubicBezTo>
                        <a:pt x="129" y="504"/>
                        <a:pt x="129" y="494"/>
                        <a:pt x="129" y="484"/>
                      </a:cubicBezTo>
                      <a:cubicBezTo>
                        <a:pt x="139" y="485"/>
                        <a:pt x="149" y="487"/>
                        <a:pt x="160" y="488"/>
                      </a:cubicBezTo>
                      <a:cubicBezTo>
                        <a:pt x="160" y="498"/>
                        <a:pt x="160" y="508"/>
                        <a:pt x="160" y="518"/>
                      </a:cubicBezTo>
                      <a:close/>
                      <a:moveTo>
                        <a:pt x="160" y="572"/>
                      </a:moveTo>
                      <a:cubicBezTo>
                        <a:pt x="150" y="572"/>
                        <a:pt x="139" y="571"/>
                        <a:pt x="129" y="570"/>
                      </a:cubicBezTo>
                      <a:cubicBezTo>
                        <a:pt x="129" y="560"/>
                        <a:pt x="129" y="550"/>
                        <a:pt x="129" y="539"/>
                      </a:cubicBezTo>
                      <a:cubicBezTo>
                        <a:pt x="139" y="541"/>
                        <a:pt x="150" y="542"/>
                        <a:pt x="160" y="543"/>
                      </a:cubicBezTo>
                      <a:cubicBezTo>
                        <a:pt x="160" y="553"/>
                        <a:pt x="160" y="563"/>
                        <a:pt x="160" y="572"/>
                      </a:cubicBezTo>
                      <a:close/>
                      <a:moveTo>
                        <a:pt x="160" y="627"/>
                      </a:moveTo>
                      <a:cubicBezTo>
                        <a:pt x="150" y="627"/>
                        <a:pt x="140" y="626"/>
                        <a:pt x="129" y="626"/>
                      </a:cubicBezTo>
                      <a:cubicBezTo>
                        <a:pt x="129" y="616"/>
                        <a:pt x="129" y="605"/>
                        <a:pt x="129" y="595"/>
                      </a:cubicBezTo>
                      <a:cubicBezTo>
                        <a:pt x="140" y="596"/>
                        <a:pt x="150" y="597"/>
                        <a:pt x="160" y="598"/>
                      </a:cubicBezTo>
                      <a:cubicBezTo>
                        <a:pt x="160" y="608"/>
                        <a:pt x="160" y="618"/>
                        <a:pt x="160" y="627"/>
                      </a:cubicBezTo>
                      <a:close/>
                      <a:moveTo>
                        <a:pt x="160" y="682"/>
                      </a:moveTo>
                      <a:cubicBezTo>
                        <a:pt x="150" y="682"/>
                        <a:pt x="140" y="682"/>
                        <a:pt x="130" y="681"/>
                      </a:cubicBezTo>
                      <a:cubicBezTo>
                        <a:pt x="130" y="671"/>
                        <a:pt x="130" y="661"/>
                        <a:pt x="130" y="651"/>
                      </a:cubicBezTo>
                      <a:cubicBezTo>
                        <a:pt x="140" y="652"/>
                        <a:pt x="150" y="652"/>
                        <a:pt x="160" y="653"/>
                      </a:cubicBezTo>
                      <a:cubicBezTo>
                        <a:pt x="160" y="663"/>
                        <a:pt x="160" y="673"/>
                        <a:pt x="160" y="682"/>
                      </a:cubicBezTo>
                      <a:close/>
                      <a:moveTo>
                        <a:pt x="160" y="737"/>
                      </a:moveTo>
                      <a:cubicBezTo>
                        <a:pt x="150" y="737"/>
                        <a:pt x="140" y="737"/>
                        <a:pt x="130" y="737"/>
                      </a:cubicBezTo>
                      <a:cubicBezTo>
                        <a:pt x="130" y="727"/>
                        <a:pt x="130" y="717"/>
                        <a:pt x="130" y="706"/>
                      </a:cubicBezTo>
                      <a:cubicBezTo>
                        <a:pt x="140" y="707"/>
                        <a:pt x="150" y="708"/>
                        <a:pt x="160" y="708"/>
                      </a:cubicBezTo>
                      <a:cubicBezTo>
                        <a:pt x="160" y="718"/>
                        <a:pt x="160" y="728"/>
                        <a:pt x="160" y="737"/>
                      </a:cubicBezTo>
                      <a:close/>
                      <a:moveTo>
                        <a:pt x="160" y="792"/>
                      </a:moveTo>
                      <a:cubicBezTo>
                        <a:pt x="150" y="793"/>
                        <a:pt x="140" y="793"/>
                        <a:pt x="130" y="793"/>
                      </a:cubicBezTo>
                      <a:cubicBezTo>
                        <a:pt x="130" y="783"/>
                        <a:pt x="130" y="772"/>
                        <a:pt x="130" y="762"/>
                      </a:cubicBezTo>
                      <a:cubicBezTo>
                        <a:pt x="140" y="762"/>
                        <a:pt x="150" y="763"/>
                        <a:pt x="160" y="763"/>
                      </a:cubicBezTo>
                      <a:cubicBezTo>
                        <a:pt x="160" y="773"/>
                        <a:pt x="160" y="783"/>
                        <a:pt x="160" y="792"/>
                      </a:cubicBezTo>
                      <a:close/>
                      <a:moveTo>
                        <a:pt x="160" y="847"/>
                      </a:moveTo>
                      <a:cubicBezTo>
                        <a:pt x="150" y="848"/>
                        <a:pt x="140" y="848"/>
                        <a:pt x="130" y="849"/>
                      </a:cubicBezTo>
                      <a:cubicBezTo>
                        <a:pt x="130" y="838"/>
                        <a:pt x="130" y="828"/>
                        <a:pt x="130" y="818"/>
                      </a:cubicBezTo>
                      <a:cubicBezTo>
                        <a:pt x="140" y="818"/>
                        <a:pt x="150" y="818"/>
                        <a:pt x="160" y="818"/>
                      </a:cubicBezTo>
                      <a:cubicBezTo>
                        <a:pt x="160" y="828"/>
                        <a:pt x="160" y="838"/>
                        <a:pt x="160" y="847"/>
                      </a:cubicBezTo>
                      <a:close/>
                      <a:moveTo>
                        <a:pt x="160" y="902"/>
                      </a:moveTo>
                      <a:cubicBezTo>
                        <a:pt x="150" y="903"/>
                        <a:pt x="140" y="904"/>
                        <a:pt x="130" y="904"/>
                      </a:cubicBezTo>
                      <a:cubicBezTo>
                        <a:pt x="130" y="894"/>
                        <a:pt x="130" y="884"/>
                        <a:pt x="130" y="874"/>
                      </a:cubicBezTo>
                      <a:cubicBezTo>
                        <a:pt x="140" y="873"/>
                        <a:pt x="150" y="873"/>
                        <a:pt x="160" y="873"/>
                      </a:cubicBezTo>
                      <a:cubicBezTo>
                        <a:pt x="160" y="883"/>
                        <a:pt x="160" y="893"/>
                        <a:pt x="160" y="902"/>
                      </a:cubicBezTo>
                      <a:close/>
                      <a:moveTo>
                        <a:pt x="160" y="957"/>
                      </a:moveTo>
                      <a:cubicBezTo>
                        <a:pt x="150" y="958"/>
                        <a:pt x="140" y="959"/>
                        <a:pt x="130" y="960"/>
                      </a:cubicBezTo>
                      <a:cubicBezTo>
                        <a:pt x="130" y="950"/>
                        <a:pt x="130" y="939"/>
                        <a:pt x="130" y="929"/>
                      </a:cubicBezTo>
                      <a:cubicBezTo>
                        <a:pt x="140" y="929"/>
                        <a:pt x="150" y="928"/>
                        <a:pt x="160" y="928"/>
                      </a:cubicBezTo>
                      <a:cubicBezTo>
                        <a:pt x="160" y="938"/>
                        <a:pt x="160" y="947"/>
                        <a:pt x="160" y="957"/>
                      </a:cubicBezTo>
                      <a:close/>
                      <a:moveTo>
                        <a:pt x="161" y="1012"/>
                      </a:moveTo>
                      <a:cubicBezTo>
                        <a:pt x="150" y="1013"/>
                        <a:pt x="140" y="1014"/>
                        <a:pt x="130" y="1016"/>
                      </a:cubicBezTo>
                      <a:cubicBezTo>
                        <a:pt x="130" y="1005"/>
                        <a:pt x="130" y="995"/>
                        <a:pt x="130" y="985"/>
                      </a:cubicBezTo>
                      <a:cubicBezTo>
                        <a:pt x="140" y="984"/>
                        <a:pt x="150" y="984"/>
                        <a:pt x="161" y="983"/>
                      </a:cubicBezTo>
                      <a:cubicBezTo>
                        <a:pt x="161" y="993"/>
                        <a:pt x="161" y="1002"/>
                        <a:pt x="161" y="1012"/>
                      </a:cubicBezTo>
                      <a:close/>
                      <a:moveTo>
                        <a:pt x="161" y="1067"/>
                      </a:moveTo>
                      <a:cubicBezTo>
                        <a:pt x="130" y="1071"/>
                        <a:pt x="130" y="1071"/>
                        <a:pt x="130" y="1071"/>
                      </a:cubicBezTo>
                      <a:cubicBezTo>
                        <a:pt x="130" y="1041"/>
                        <a:pt x="130" y="1041"/>
                        <a:pt x="130" y="1041"/>
                      </a:cubicBezTo>
                      <a:cubicBezTo>
                        <a:pt x="161" y="1038"/>
                        <a:pt x="161" y="1038"/>
                        <a:pt x="161" y="1038"/>
                      </a:cubicBezTo>
                      <a:lnTo>
                        <a:pt x="161" y="1067"/>
                      </a:lnTo>
                      <a:close/>
                      <a:moveTo>
                        <a:pt x="186" y="1036"/>
                      </a:moveTo>
                      <a:cubicBezTo>
                        <a:pt x="208" y="1034"/>
                        <a:pt x="208" y="1034"/>
                        <a:pt x="208" y="1034"/>
                      </a:cubicBezTo>
                      <a:cubicBezTo>
                        <a:pt x="208" y="1061"/>
                        <a:pt x="208" y="1061"/>
                        <a:pt x="208" y="1061"/>
                      </a:cubicBezTo>
                      <a:cubicBezTo>
                        <a:pt x="186" y="1065"/>
                        <a:pt x="186" y="1065"/>
                        <a:pt x="186" y="1065"/>
                      </a:cubicBezTo>
                      <a:lnTo>
                        <a:pt x="186" y="1036"/>
                      </a:lnTo>
                      <a:close/>
                      <a:moveTo>
                        <a:pt x="186" y="982"/>
                      </a:moveTo>
                      <a:cubicBezTo>
                        <a:pt x="193" y="981"/>
                        <a:pt x="200" y="981"/>
                        <a:pt x="208" y="980"/>
                      </a:cubicBezTo>
                      <a:cubicBezTo>
                        <a:pt x="208" y="990"/>
                        <a:pt x="208" y="999"/>
                        <a:pt x="208" y="1008"/>
                      </a:cubicBezTo>
                      <a:cubicBezTo>
                        <a:pt x="200" y="1008"/>
                        <a:pt x="193" y="1009"/>
                        <a:pt x="186" y="1010"/>
                      </a:cubicBezTo>
                      <a:cubicBezTo>
                        <a:pt x="186" y="1001"/>
                        <a:pt x="186" y="991"/>
                        <a:pt x="186" y="982"/>
                      </a:cubicBezTo>
                      <a:close/>
                      <a:moveTo>
                        <a:pt x="186" y="956"/>
                      </a:moveTo>
                      <a:cubicBezTo>
                        <a:pt x="186" y="946"/>
                        <a:pt x="186" y="937"/>
                        <a:pt x="186" y="928"/>
                      </a:cubicBezTo>
                      <a:cubicBezTo>
                        <a:pt x="193" y="927"/>
                        <a:pt x="200" y="927"/>
                        <a:pt x="208" y="927"/>
                      </a:cubicBezTo>
                      <a:cubicBezTo>
                        <a:pt x="208" y="936"/>
                        <a:pt x="208" y="945"/>
                        <a:pt x="208" y="954"/>
                      </a:cubicBezTo>
                      <a:cubicBezTo>
                        <a:pt x="200" y="954"/>
                        <a:pt x="193" y="955"/>
                        <a:pt x="186" y="956"/>
                      </a:cubicBezTo>
                      <a:close/>
                      <a:moveTo>
                        <a:pt x="186" y="873"/>
                      </a:moveTo>
                      <a:cubicBezTo>
                        <a:pt x="193" y="873"/>
                        <a:pt x="200" y="873"/>
                        <a:pt x="208" y="873"/>
                      </a:cubicBezTo>
                      <a:cubicBezTo>
                        <a:pt x="208" y="882"/>
                        <a:pt x="208" y="891"/>
                        <a:pt x="208" y="900"/>
                      </a:cubicBezTo>
                      <a:cubicBezTo>
                        <a:pt x="200" y="900"/>
                        <a:pt x="193" y="901"/>
                        <a:pt x="186" y="901"/>
                      </a:cubicBezTo>
                      <a:cubicBezTo>
                        <a:pt x="186" y="892"/>
                        <a:pt x="186" y="883"/>
                        <a:pt x="186" y="873"/>
                      </a:cubicBezTo>
                      <a:close/>
                      <a:moveTo>
                        <a:pt x="186" y="847"/>
                      </a:moveTo>
                      <a:cubicBezTo>
                        <a:pt x="186" y="838"/>
                        <a:pt x="186" y="828"/>
                        <a:pt x="186" y="819"/>
                      </a:cubicBezTo>
                      <a:cubicBezTo>
                        <a:pt x="193" y="819"/>
                        <a:pt x="200" y="819"/>
                        <a:pt x="208" y="819"/>
                      </a:cubicBezTo>
                      <a:cubicBezTo>
                        <a:pt x="208" y="828"/>
                        <a:pt x="208" y="837"/>
                        <a:pt x="208" y="846"/>
                      </a:cubicBezTo>
                      <a:cubicBezTo>
                        <a:pt x="200" y="846"/>
                        <a:pt x="193" y="847"/>
                        <a:pt x="186" y="847"/>
                      </a:cubicBezTo>
                      <a:close/>
                      <a:moveTo>
                        <a:pt x="186" y="764"/>
                      </a:moveTo>
                      <a:cubicBezTo>
                        <a:pt x="193" y="765"/>
                        <a:pt x="200" y="765"/>
                        <a:pt x="208" y="765"/>
                      </a:cubicBezTo>
                      <a:cubicBezTo>
                        <a:pt x="208" y="774"/>
                        <a:pt x="208" y="783"/>
                        <a:pt x="208" y="792"/>
                      </a:cubicBezTo>
                      <a:cubicBezTo>
                        <a:pt x="200" y="792"/>
                        <a:pt x="193" y="792"/>
                        <a:pt x="186" y="793"/>
                      </a:cubicBezTo>
                      <a:cubicBezTo>
                        <a:pt x="186" y="783"/>
                        <a:pt x="186" y="774"/>
                        <a:pt x="186" y="764"/>
                      </a:cubicBezTo>
                      <a:close/>
                      <a:moveTo>
                        <a:pt x="186" y="738"/>
                      </a:moveTo>
                      <a:cubicBezTo>
                        <a:pt x="186" y="729"/>
                        <a:pt x="186" y="719"/>
                        <a:pt x="186" y="710"/>
                      </a:cubicBezTo>
                      <a:cubicBezTo>
                        <a:pt x="193" y="710"/>
                        <a:pt x="200" y="711"/>
                        <a:pt x="208" y="711"/>
                      </a:cubicBezTo>
                      <a:cubicBezTo>
                        <a:pt x="208" y="720"/>
                        <a:pt x="208" y="729"/>
                        <a:pt x="208" y="738"/>
                      </a:cubicBezTo>
                      <a:cubicBezTo>
                        <a:pt x="200" y="738"/>
                        <a:pt x="193" y="738"/>
                        <a:pt x="186" y="738"/>
                      </a:cubicBezTo>
                      <a:close/>
                      <a:moveTo>
                        <a:pt x="186" y="656"/>
                      </a:moveTo>
                      <a:cubicBezTo>
                        <a:pt x="193" y="656"/>
                        <a:pt x="200" y="657"/>
                        <a:pt x="208" y="657"/>
                      </a:cubicBezTo>
                      <a:cubicBezTo>
                        <a:pt x="208" y="666"/>
                        <a:pt x="208" y="675"/>
                        <a:pt x="208" y="685"/>
                      </a:cubicBezTo>
                      <a:cubicBezTo>
                        <a:pt x="200" y="684"/>
                        <a:pt x="193" y="684"/>
                        <a:pt x="186" y="684"/>
                      </a:cubicBezTo>
                      <a:cubicBezTo>
                        <a:pt x="186" y="674"/>
                        <a:pt x="186" y="665"/>
                        <a:pt x="186" y="656"/>
                      </a:cubicBezTo>
                      <a:close/>
                      <a:moveTo>
                        <a:pt x="186" y="601"/>
                      </a:moveTo>
                      <a:cubicBezTo>
                        <a:pt x="193" y="602"/>
                        <a:pt x="200" y="603"/>
                        <a:pt x="208" y="604"/>
                      </a:cubicBezTo>
                      <a:cubicBezTo>
                        <a:pt x="208" y="613"/>
                        <a:pt x="208" y="622"/>
                        <a:pt x="208" y="631"/>
                      </a:cubicBezTo>
                      <a:cubicBezTo>
                        <a:pt x="200" y="630"/>
                        <a:pt x="193" y="630"/>
                        <a:pt x="186" y="629"/>
                      </a:cubicBezTo>
                      <a:cubicBezTo>
                        <a:pt x="186" y="620"/>
                        <a:pt x="186" y="611"/>
                        <a:pt x="186" y="601"/>
                      </a:cubicBezTo>
                      <a:close/>
                      <a:moveTo>
                        <a:pt x="186" y="547"/>
                      </a:moveTo>
                      <a:cubicBezTo>
                        <a:pt x="193" y="548"/>
                        <a:pt x="200" y="549"/>
                        <a:pt x="208" y="550"/>
                      </a:cubicBezTo>
                      <a:cubicBezTo>
                        <a:pt x="208" y="559"/>
                        <a:pt x="208" y="568"/>
                        <a:pt x="208" y="577"/>
                      </a:cubicBezTo>
                      <a:cubicBezTo>
                        <a:pt x="200" y="576"/>
                        <a:pt x="193" y="576"/>
                        <a:pt x="186" y="575"/>
                      </a:cubicBezTo>
                      <a:cubicBezTo>
                        <a:pt x="186" y="566"/>
                        <a:pt x="186" y="556"/>
                        <a:pt x="186" y="547"/>
                      </a:cubicBezTo>
                      <a:close/>
                      <a:moveTo>
                        <a:pt x="186" y="492"/>
                      </a:moveTo>
                      <a:cubicBezTo>
                        <a:pt x="193" y="494"/>
                        <a:pt x="200" y="495"/>
                        <a:pt x="208" y="496"/>
                      </a:cubicBezTo>
                      <a:cubicBezTo>
                        <a:pt x="208" y="505"/>
                        <a:pt x="208" y="514"/>
                        <a:pt x="208" y="523"/>
                      </a:cubicBezTo>
                      <a:cubicBezTo>
                        <a:pt x="200" y="522"/>
                        <a:pt x="193" y="521"/>
                        <a:pt x="186" y="521"/>
                      </a:cubicBezTo>
                      <a:cubicBezTo>
                        <a:pt x="186" y="511"/>
                        <a:pt x="186" y="502"/>
                        <a:pt x="186" y="492"/>
                      </a:cubicBezTo>
                      <a:close/>
                      <a:moveTo>
                        <a:pt x="186" y="438"/>
                      </a:moveTo>
                      <a:cubicBezTo>
                        <a:pt x="193" y="439"/>
                        <a:pt x="200" y="441"/>
                        <a:pt x="208" y="442"/>
                      </a:cubicBezTo>
                      <a:cubicBezTo>
                        <a:pt x="208" y="451"/>
                        <a:pt x="208" y="460"/>
                        <a:pt x="208" y="469"/>
                      </a:cubicBezTo>
                      <a:cubicBezTo>
                        <a:pt x="200" y="468"/>
                        <a:pt x="193" y="467"/>
                        <a:pt x="186" y="466"/>
                      </a:cubicBezTo>
                      <a:cubicBezTo>
                        <a:pt x="186" y="457"/>
                        <a:pt x="186" y="448"/>
                        <a:pt x="186" y="438"/>
                      </a:cubicBezTo>
                      <a:close/>
                      <a:moveTo>
                        <a:pt x="186" y="384"/>
                      </a:moveTo>
                      <a:cubicBezTo>
                        <a:pt x="193" y="385"/>
                        <a:pt x="200" y="387"/>
                        <a:pt x="208" y="388"/>
                      </a:cubicBezTo>
                      <a:cubicBezTo>
                        <a:pt x="208" y="397"/>
                        <a:pt x="208" y="406"/>
                        <a:pt x="208" y="415"/>
                      </a:cubicBezTo>
                      <a:cubicBezTo>
                        <a:pt x="200" y="414"/>
                        <a:pt x="193" y="413"/>
                        <a:pt x="186" y="412"/>
                      </a:cubicBezTo>
                      <a:cubicBezTo>
                        <a:pt x="186" y="403"/>
                        <a:pt x="186" y="393"/>
                        <a:pt x="186" y="384"/>
                      </a:cubicBezTo>
                      <a:close/>
                      <a:moveTo>
                        <a:pt x="186" y="329"/>
                      </a:moveTo>
                      <a:cubicBezTo>
                        <a:pt x="193" y="331"/>
                        <a:pt x="200" y="333"/>
                        <a:pt x="208" y="334"/>
                      </a:cubicBezTo>
                      <a:cubicBezTo>
                        <a:pt x="208" y="343"/>
                        <a:pt x="208" y="352"/>
                        <a:pt x="208" y="361"/>
                      </a:cubicBezTo>
                      <a:cubicBezTo>
                        <a:pt x="200" y="360"/>
                        <a:pt x="193" y="359"/>
                        <a:pt x="186" y="358"/>
                      </a:cubicBezTo>
                      <a:cubicBezTo>
                        <a:pt x="186" y="348"/>
                        <a:pt x="186" y="339"/>
                        <a:pt x="186" y="329"/>
                      </a:cubicBezTo>
                      <a:close/>
                      <a:moveTo>
                        <a:pt x="186" y="275"/>
                      </a:moveTo>
                      <a:cubicBezTo>
                        <a:pt x="193" y="277"/>
                        <a:pt x="200" y="279"/>
                        <a:pt x="208" y="280"/>
                      </a:cubicBezTo>
                      <a:cubicBezTo>
                        <a:pt x="208" y="289"/>
                        <a:pt x="208" y="299"/>
                        <a:pt x="208" y="308"/>
                      </a:cubicBezTo>
                      <a:cubicBezTo>
                        <a:pt x="200" y="306"/>
                        <a:pt x="193" y="305"/>
                        <a:pt x="186" y="303"/>
                      </a:cubicBezTo>
                      <a:cubicBezTo>
                        <a:pt x="186" y="294"/>
                        <a:pt x="186" y="284"/>
                        <a:pt x="186" y="275"/>
                      </a:cubicBezTo>
                      <a:close/>
                      <a:moveTo>
                        <a:pt x="186" y="249"/>
                      </a:moveTo>
                      <a:cubicBezTo>
                        <a:pt x="186" y="239"/>
                        <a:pt x="186" y="230"/>
                        <a:pt x="186" y="221"/>
                      </a:cubicBezTo>
                      <a:cubicBezTo>
                        <a:pt x="193" y="223"/>
                        <a:pt x="200" y="225"/>
                        <a:pt x="208" y="227"/>
                      </a:cubicBezTo>
                      <a:cubicBezTo>
                        <a:pt x="208" y="236"/>
                        <a:pt x="208" y="245"/>
                        <a:pt x="208" y="254"/>
                      </a:cubicBezTo>
                      <a:cubicBezTo>
                        <a:pt x="200" y="252"/>
                        <a:pt x="193" y="250"/>
                        <a:pt x="186" y="249"/>
                      </a:cubicBezTo>
                      <a:close/>
                      <a:moveTo>
                        <a:pt x="186" y="166"/>
                      </a:moveTo>
                      <a:cubicBezTo>
                        <a:pt x="193" y="168"/>
                        <a:pt x="200" y="171"/>
                        <a:pt x="208" y="173"/>
                      </a:cubicBezTo>
                      <a:cubicBezTo>
                        <a:pt x="208" y="182"/>
                        <a:pt x="208" y="191"/>
                        <a:pt x="208" y="200"/>
                      </a:cubicBezTo>
                      <a:cubicBezTo>
                        <a:pt x="200" y="198"/>
                        <a:pt x="193" y="196"/>
                        <a:pt x="186" y="194"/>
                      </a:cubicBezTo>
                      <a:cubicBezTo>
                        <a:pt x="186" y="185"/>
                        <a:pt x="186" y="176"/>
                        <a:pt x="186" y="166"/>
                      </a:cubicBezTo>
                      <a:close/>
                      <a:moveTo>
                        <a:pt x="208" y="146"/>
                      </a:moveTo>
                      <a:cubicBezTo>
                        <a:pt x="186" y="140"/>
                        <a:pt x="186" y="140"/>
                        <a:pt x="186" y="140"/>
                      </a:cubicBezTo>
                      <a:cubicBezTo>
                        <a:pt x="186" y="112"/>
                        <a:pt x="186" y="112"/>
                        <a:pt x="186" y="112"/>
                      </a:cubicBezTo>
                      <a:cubicBezTo>
                        <a:pt x="208" y="119"/>
                        <a:pt x="208" y="119"/>
                        <a:pt x="208" y="119"/>
                      </a:cubicBezTo>
                      <a:lnTo>
                        <a:pt x="208" y="146"/>
                      </a:lnTo>
                      <a:close/>
                      <a:moveTo>
                        <a:pt x="228" y="1033"/>
                      </a:moveTo>
                      <a:cubicBezTo>
                        <a:pt x="247" y="1031"/>
                        <a:pt x="247" y="1031"/>
                        <a:pt x="247" y="1031"/>
                      </a:cubicBezTo>
                      <a:cubicBezTo>
                        <a:pt x="247" y="1057"/>
                        <a:pt x="247" y="1057"/>
                        <a:pt x="247" y="1057"/>
                      </a:cubicBezTo>
                      <a:cubicBezTo>
                        <a:pt x="228" y="1060"/>
                        <a:pt x="228" y="1060"/>
                        <a:pt x="228" y="1060"/>
                      </a:cubicBezTo>
                      <a:lnTo>
                        <a:pt x="228" y="1033"/>
                      </a:lnTo>
                      <a:close/>
                      <a:moveTo>
                        <a:pt x="228" y="980"/>
                      </a:moveTo>
                      <a:cubicBezTo>
                        <a:pt x="234" y="979"/>
                        <a:pt x="241" y="979"/>
                        <a:pt x="247" y="978"/>
                      </a:cubicBezTo>
                      <a:cubicBezTo>
                        <a:pt x="247" y="987"/>
                        <a:pt x="247" y="995"/>
                        <a:pt x="247" y="1004"/>
                      </a:cubicBezTo>
                      <a:cubicBezTo>
                        <a:pt x="241" y="1005"/>
                        <a:pt x="234" y="1005"/>
                        <a:pt x="228" y="1006"/>
                      </a:cubicBezTo>
                      <a:cubicBezTo>
                        <a:pt x="228" y="997"/>
                        <a:pt x="228" y="989"/>
                        <a:pt x="228" y="980"/>
                      </a:cubicBezTo>
                      <a:close/>
                      <a:moveTo>
                        <a:pt x="228" y="926"/>
                      </a:moveTo>
                      <a:cubicBezTo>
                        <a:pt x="234" y="926"/>
                        <a:pt x="241" y="926"/>
                        <a:pt x="247" y="926"/>
                      </a:cubicBezTo>
                      <a:cubicBezTo>
                        <a:pt x="247" y="934"/>
                        <a:pt x="247" y="943"/>
                        <a:pt x="247" y="951"/>
                      </a:cubicBezTo>
                      <a:cubicBezTo>
                        <a:pt x="241" y="952"/>
                        <a:pt x="234" y="952"/>
                        <a:pt x="228" y="953"/>
                      </a:cubicBezTo>
                      <a:cubicBezTo>
                        <a:pt x="228" y="944"/>
                        <a:pt x="228" y="935"/>
                        <a:pt x="228" y="926"/>
                      </a:cubicBezTo>
                      <a:close/>
                      <a:moveTo>
                        <a:pt x="228" y="873"/>
                      </a:moveTo>
                      <a:cubicBezTo>
                        <a:pt x="235" y="873"/>
                        <a:pt x="241" y="873"/>
                        <a:pt x="247" y="873"/>
                      </a:cubicBezTo>
                      <a:cubicBezTo>
                        <a:pt x="247" y="881"/>
                        <a:pt x="247" y="890"/>
                        <a:pt x="247" y="898"/>
                      </a:cubicBezTo>
                      <a:cubicBezTo>
                        <a:pt x="241" y="899"/>
                        <a:pt x="235" y="899"/>
                        <a:pt x="228" y="899"/>
                      </a:cubicBezTo>
                      <a:cubicBezTo>
                        <a:pt x="228" y="891"/>
                        <a:pt x="228" y="882"/>
                        <a:pt x="228" y="873"/>
                      </a:cubicBezTo>
                      <a:close/>
                      <a:moveTo>
                        <a:pt x="228" y="820"/>
                      </a:moveTo>
                      <a:cubicBezTo>
                        <a:pt x="235" y="820"/>
                        <a:pt x="241" y="820"/>
                        <a:pt x="247" y="820"/>
                      </a:cubicBezTo>
                      <a:cubicBezTo>
                        <a:pt x="247" y="828"/>
                        <a:pt x="247" y="837"/>
                        <a:pt x="247" y="845"/>
                      </a:cubicBezTo>
                      <a:cubicBezTo>
                        <a:pt x="241" y="845"/>
                        <a:pt x="235" y="846"/>
                        <a:pt x="228" y="846"/>
                      </a:cubicBezTo>
                      <a:cubicBezTo>
                        <a:pt x="228" y="837"/>
                        <a:pt x="228" y="828"/>
                        <a:pt x="228" y="820"/>
                      </a:cubicBezTo>
                      <a:close/>
                      <a:moveTo>
                        <a:pt x="228" y="766"/>
                      </a:moveTo>
                      <a:cubicBezTo>
                        <a:pt x="235" y="766"/>
                        <a:pt x="241" y="767"/>
                        <a:pt x="248" y="767"/>
                      </a:cubicBezTo>
                      <a:cubicBezTo>
                        <a:pt x="248" y="775"/>
                        <a:pt x="248" y="784"/>
                        <a:pt x="248" y="792"/>
                      </a:cubicBezTo>
                      <a:cubicBezTo>
                        <a:pt x="241" y="792"/>
                        <a:pt x="235" y="792"/>
                        <a:pt x="228" y="793"/>
                      </a:cubicBezTo>
                      <a:cubicBezTo>
                        <a:pt x="228" y="784"/>
                        <a:pt x="228" y="775"/>
                        <a:pt x="228" y="766"/>
                      </a:cubicBezTo>
                      <a:close/>
                      <a:moveTo>
                        <a:pt x="229" y="713"/>
                      </a:moveTo>
                      <a:cubicBezTo>
                        <a:pt x="235" y="713"/>
                        <a:pt x="241" y="714"/>
                        <a:pt x="248" y="714"/>
                      </a:cubicBezTo>
                      <a:cubicBezTo>
                        <a:pt x="248" y="722"/>
                        <a:pt x="248" y="731"/>
                        <a:pt x="248" y="739"/>
                      </a:cubicBezTo>
                      <a:cubicBezTo>
                        <a:pt x="241" y="739"/>
                        <a:pt x="235" y="739"/>
                        <a:pt x="229" y="739"/>
                      </a:cubicBezTo>
                      <a:cubicBezTo>
                        <a:pt x="229" y="730"/>
                        <a:pt x="229" y="722"/>
                        <a:pt x="229" y="713"/>
                      </a:cubicBezTo>
                      <a:close/>
                      <a:moveTo>
                        <a:pt x="229" y="659"/>
                      </a:moveTo>
                      <a:cubicBezTo>
                        <a:pt x="235" y="660"/>
                        <a:pt x="241" y="660"/>
                        <a:pt x="248" y="661"/>
                      </a:cubicBezTo>
                      <a:cubicBezTo>
                        <a:pt x="248" y="669"/>
                        <a:pt x="248" y="678"/>
                        <a:pt x="248" y="686"/>
                      </a:cubicBezTo>
                      <a:cubicBezTo>
                        <a:pt x="241" y="686"/>
                        <a:pt x="235" y="686"/>
                        <a:pt x="229" y="686"/>
                      </a:cubicBezTo>
                      <a:cubicBezTo>
                        <a:pt x="229" y="677"/>
                        <a:pt x="229" y="668"/>
                        <a:pt x="229" y="659"/>
                      </a:cubicBezTo>
                      <a:close/>
                      <a:moveTo>
                        <a:pt x="229" y="606"/>
                      </a:moveTo>
                      <a:cubicBezTo>
                        <a:pt x="235" y="607"/>
                        <a:pt x="242" y="607"/>
                        <a:pt x="248" y="608"/>
                      </a:cubicBezTo>
                      <a:cubicBezTo>
                        <a:pt x="248" y="617"/>
                        <a:pt x="248" y="625"/>
                        <a:pt x="248" y="634"/>
                      </a:cubicBezTo>
                      <a:cubicBezTo>
                        <a:pt x="242" y="633"/>
                        <a:pt x="235" y="633"/>
                        <a:pt x="229" y="632"/>
                      </a:cubicBezTo>
                      <a:cubicBezTo>
                        <a:pt x="229" y="624"/>
                        <a:pt x="229" y="615"/>
                        <a:pt x="229" y="606"/>
                      </a:cubicBezTo>
                      <a:close/>
                      <a:moveTo>
                        <a:pt x="229" y="553"/>
                      </a:moveTo>
                      <a:cubicBezTo>
                        <a:pt x="235" y="553"/>
                        <a:pt x="242" y="554"/>
                        <a:pt x="248" y="555"/>
                      </a:cubicBezTo>
                      <a:cubicBezTo>
                        <a:pt x="248" y="564"/>
                        <a:pt x="248" y="572"/>
                        <a:pt x="248" y="581"/>
                      </a:cubicBezTo>
                      <a:cubicBezTo>
                        <a:pt x="242" y="580"/>
                        <a:pt x="235" y="580"/>
                        <a:pt x="229" y="579"/>
                      </a:cubicBezTo>
                      <a:cubicBezTo>
                        <a:pt x="229" y="570"/>
                        <a:pt x="229" y="561"/>
                        <a:pt x="229" y="553"/>
                      </a:cubicBezTo>
                      <a:close/>
                      <a:moveTo>
                        <a:pt x="229" y="499"/>
                      </a:moveTo>
                      <a:cubicBezTo>
                        <a:pt x="236" y="500"/>
                        <a:pt x="242" y="501"/>
                        <a:pt x="248" y="502"/>
                      </a:cubicBezTo>
                      <a:cubicBezTo>
                        <a:pt x="248" y="511"/>
                        <a:pt x="248" y="519"/>
                        <a:pt x="248" y="528"/>
                      </a:cubicBezTo>
                      <a:cubicBezTo>
                        <a:pt x="242" y="527"/>
                        <a:pt x="236" y="526"/>
                        <a:pt x="229" y="526"/>
                      </a:cubicBezTo>
                      <a:cubicBezTo>
                        <a:pt x="229" y="517"/>
                        <a:pt x="229" y="508"/>
                        <a:pt x="229" y="499"/>
                      </a:cubicBezTo>
                      <a:close/>
                      <a:moveTo>
                        <a:pt x="229" y="446"/>
                      </a:moveTo>
                      <a:cubicBezTo>
                        <a:pt x="236" y="447"/>
                        <a:pt x="242" y="448"/>
                        <a:pt x="248" y="449"/>
                      </a:cubicBezTo>
                      <a:cubicBezTo>
                        <a:pt x="248" y="458"/>
                        <a:pt x="248" y="466"/>
                        <a:pt x="248" y="475"/>
                      </a:cubicBezTo>
                      <a:cubicBezTo>
                        <a:pt x="242" y="474"/>
                        <a:pt x="236" y="473"/>
                        <a:pt x="229" y="472"/>
                      </a:cubicBezTo>
                      <a:cubicBezTo>
                        <a:pt x="229" y="464"/>
                        <a:pt x="229" y="455"/>
                        <a:pt x="229" y="446"/>
                      </a:cubicBezTo>
                      <a:close/>
                      <a:moveTo>
                        <a:pt x="230" y="393"/>
                      </a:moveTo>
                      <a:cubicBezTo>
                        <a:pt x="236" y="394"/>
                        <a:pt x="242" y="395"/>
                        <a:pt x="249" y="396"/>
                      </a:cubicBezTo>
                      <a:cubicBezTo>
                        <a:pt x="249" y="405"/>
                        <a:pt x="249" y="413"/>
                        <a:pt x="249" y="422"/>
                      </a:cubicBezTo>
                      <a:cubicBezTo>
                        <a:pt x="242" y="421"/>
                        <a:pt x="236" y="420"/>
                        <a:pt x="230" y="419"/>
                      </a:cubicBezTo>
                      <a:cubicBezTo>
                        <a:pt x="230" y="410"/>
                        <a:pt x="230" y="401"/>
                        <a:pt x="230" y="393"/>
                      </a:cubicBezTo>
                      <a:close/>
                      <a:moveTo>
                        <a:pt x="230" y="339"/>
                      </a:moveTo>
                      <a:cubicBezTo>
                        <a:pt x="236" y="341"/>
                        <a:pt x="242" y="342"/>
                        <a:pt x="249" y="343"/>
                      </a:cubicBezTo>
                      <a:cubicBezTo>
                        <a:pt x="249" y="352"/>
                        <a:pt x="249" y="360"/>
                        <a:pt x="249" y="369"/>
                      </a:cubicBezTo>
                      <a:cubicBezTo>
                        <a:pt x="242" y="368"/>
                        <a:pt x="236" y="367"/>
                        <a:pt x="230" y="366"/>
                      </a:cubicBezTo>
                      <a:cubicBezTo>
                        <a:pt x="230" y="357"/>
                        <a:pt x="230" y="348"/>
                        <a:pt x="230" y="339"/>
                      </a:cubicBezTo>
                      <a:close/>
                      <a:moveTo>
                        <a:pt x="230" y="286"/>
                      </a:moveTo>
                      <a:cubicBezTo>
                        <a:pt x="236" y="287"/>
                        <a:pt x="242" y="289"/>
                        <a:pt x="249" y="291"/>
                      </a:cubicBezTo>
                      <a:cubicBezTo>
                        <a:pt x="249" y="299"/>
                        <a:pt x="249" y="307"/>
                        <a:pt x="249" y="316"/>
                      </a:cubicBezTo>
                      <a:cubicBezTo>
                        <a:pt x="242" y="315"/>
                        <a:pt x="236" y="313"/>
                        <a:pt x="230" y="312"/>
                      </a:cubicBezTo>
                      <a:cubicBezTo>
                        <a:pt x="230" y="303"/>
                        <a:pt x="230" y="295"/>
                        <a:pt x="230" y="286"/>
                      </a:cubicBezTo>
                      <a:close/>
                      <a:moveTo>
                        <a:pt x="230" y="232"/>
                      </a:moveTo>
                      <a:cubicBezTo>
                        <a:pt x="236" y="234"/>
                        <a:pt x="243" y="236"/>
                        <a:pt x="249" y="238"/>
                      </a:cubicBezTo>
                      <a:cubicBezTo>
                        <a:pt x="249" y="246"/>
                        <a:pt x="249" y="255"/>
                        <a:pt x="249" y="263"/>
                      </a:cubicBezTo>
                      <a:cubicBezTo>
                        <a:pt x="243" y="262"/>
                        <a:pt x="236" y="260"/>
                        <a:pt x="230" y="259"/>
                      </a:cubicBezTo>
                      <a:cubicBezTo>
                        <a:pt x="230" y="250"/>
                        <a:pt x="230" y="241"/>
                        <a:pt x="230" y="232"/>
                      </a:cubicBezTo>
                      <a:close/>
                      <a:moveTo>
                        <a:pt x="230" y="179"/>
                      </a:moveTo>
                      <a:cubicBezTo>
                        <a:pt x="236" y="181"/>
                        <a:pt x="243" y="183"/>
                        <a:pt x="249" y="185"/>
                      </a:cubicBezTo>
                      <a:cubicBezTo>
                        <a:pt x="249" y="193"/>
                        <a:pt x="249" y="202"/>
                        <a:pt x="249" y="210"/>
                      </a:cubicBezTo>
                      <a:cubicBezTo>
                        <a:pt x="243" y="209"/>
                        <a:pt x="236" y="207"/>
                        <a:pt x="230" y="205"/>
                      </a:cubicBezTo>
                      <a:cubicBezTo>
                        <a:pt x="230" y="197"/>
                        <a:pt x="230" y="188"/>
                        <a:pt x="230" y="179"/>
                      </a:cubicBezTo>
                      <a:close/>
                      <a:moveTo>
                        <a:pt x="249" y="157"/>
                      </a:moveTo>
                      <a:cubicBezTo>
                        <a:pt x="230" y="152"/>
                        <a:pt x="230" y="152"/>
                        <a:pt x="230" y="152"/>
                      </a:cubicBezTo>
                      <a:cubicBezTo>
                        <a:pt x="230" y="126"/>
                        <a:pt x="230" y="126"/>
                        <a:pt x="230" y="126"/>
                      </a:cubicBezTo>
                      <a:cubicBezTo>
                        <a:pt x="249" y="132"/>
                        <a:pt x="249" y="132"/>
                        <a:pt x="249" y="132"/>
                      </a:cubicBezTo>
                      <a:lnTo>
                        <a:pt x="249" y="15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" name="Freeform: Shape 67"/>
                <p:cNvSpPr/>
                <p:nvPr/>
              </p:nvSpPr>
              <p:spPr bwMode="auto">
                <a:xfrm>
                  <a:off x="7591471" y="3637200"/>
                  <a:ext cx="211494" cy="1631898"/>
                </a:xfrm>
                <a:custGeom>
                  <a:avLst/>
                  <a:gdLst>
                    <a:gd name="T0" fmla="*/ 0 w 111"/>
                    <a:gd name="T1" fmla="*/ 854 h 854"/>
                    <a:gd name="T2" fmla="*/ 111 w 111"/>
                    <a:gd name="T3" fmla="*/ 36 h 854"/>
                    <a:gd name="T4" fmla="*/ 97 w 111"/>
                    <a:gd name="T5" fmla="*/ 791 h 854"/>
                    <a:gd name="T6" fmla="*/ 16 w 111"/>
                    <a:gd name="T7" fmla="*/ 791 h 854"/>
                    <a:gd name="T8" fmla="*/ 97 w 111"/>
                    <a:gd name="T9" fmla="*/ 791 h 854"/>
                    <a:gd name="T10" fmla="*/ 16 w 111"/>
                    <a:gd name="T11" fmla="*/ 756 h 854"/>
                    <a:gd name="T12" fmla="*/ 97 w 111"/>
                    <a:gd name="T13" fmla="*/ 719 h 854"/>
                    <a:gd name="T14" fmla="*/ 97 w 111"/>
                    <a:gd name="T15" fmla="*/ 684 h 854"/>
                    <a:gd name="T16" fmla="*/ 16 w 111"/>
                    <a:gd name="T17" fmla="*/ 677 h 854"/>
                    <a:gd name="T18" fmla="*/ 97 w 111"/>
                    <a:gd name="T19" fmla="*/ 684 h 854"/>
                    <a:gd name="T20" fmla="*/ 16 w 111"/>
                    <a:gd name="T21" fmla="*/ 642 h 854"/>
                    <a:gd name="T22" fmla="*/ 97 w 111"/>
                    <a:gd name="T23" fmla="*/ 612 h 854"/>
                    <a:gd name="T24" fmla="*/ 97 w 111"/>
                    <a:gd name="T25" fmla="*/ 577 h 854"/>
                    <a:gd name="T26" fmla="*/ 16 w 111"/>
                    <a:gd name="T27" fmla="*/ 563 h 854"/>
                    <a:gd name="T28" fmla="*/ 97 w 111"/>
                    <a:gd name="T29" fmla="*/ 577 h 854"/>
                    <a:gd name="T30" fmla="*/ 16 w 111"/>
                    <a:gd name="T31" fmla="*/ 528 h 854"/>
                    <a:gd name="T32" fmla="*/ 97 w 111"/>
                    <a:gd name="T33" fmla="*/ 505 h 854"/>
                    <a:gd name="T34" fmla="*/ 97 w 111"/>
                    <a:gd name="T35" fmla="*/ 470 h 854"/>
                    <a:gd name="T36" fmla="*/ 16 w 111"/>
                    <a:gd name="T37" fmla="*/ 449 h 854"/>
                    <a:gd name="T38" fmla="*/ 97 w 111"/>
                    <a:gd name="T39" fmla="*/ 470 h 854"/>
                    <a:gd name="T40" fmla="*/ 16 w 111"/>
                    <a:gd name="T41" fmla="*/ 414 h 854"/>
                    <a:gd name="T42" fmla="*/ 97 w 111"/>
                    <a:gd name="T43" fmla="*/ 397 h 854"/>
                    <a:gd name="T44" fmla="*/ 97 w 111"/>
                    <a:gd name="T45" fmla="*/ 363 h 854"/>
                    <a:gd name="T46" fmla="*/ 16 w 111"/>
                    <a:gd name="T47" fmla="*/ 335 h 854"/>
                    <a:gd name="T48" fmla="*/ 97 w 111"/>
                    <a:gd name="T49" fmla="*/ 363 h 854"/>
                    <a:gd name="T50" fmla="*/ 16 w 111"/>
                    <a:gd name="T51" fmla="*/ 300 h 854"/>
                    <a:gd name="T52" fmla="*/ 97 w 111"/>
                    <a:gd name="T53" fmla="*/ 290 h 854"/>
                    <a:gd name="T54" fmla="*/ 97 w 111"/>
                    <a:gd name="T55" fmla="*/ 256 h 854"/>
                    <a:gd name="T56" fmla="*/ 16 w 111"/>
                    <a:gd name="T57" fmla="*/ 221 h 854"/>
                    <a:gd name="T58" fmla="*/ 97 w 111"/>
                    <a:gd name="T59" fmla="*/ 256 h 854"/>
                    <a:gd name="T60" fmla="*/ 16 w 111"/>
                    <a:gd name="T61" fmla="*/ 186 h 854"/>
                    <a:gd name="T62" fmla="*/ 97 w 111"/>
                    <a:gd name="T63" fmla="*/ 183 h 854"/>
                    <a:gd name="T64" fmla="*/ 97 w 111"/>
                    <a:gd name="T65" fmla="*/ 149 h 854"/>
                    <a:gd name="T66" fmla="*/ 16 w 111"/>
                    <a:gd name="T67" fmla="*/ 107 h 854"/>
                    <a:gd name="T68" fmla="*/ 97 w 111"/>
                    <a:gd name="T69" fmla="*/ 149 h 854"/>
                    <a:gd name="T70" fmla="*/ 16 w 111"/>
                    <a:gd name="T71" fmla="*/ 73 h 854"/>
                    <a:gd name="T72" fmla="*/ 97 w 111"/>
                    <a:gd name="T73" fmla="*/ 76 h 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11" h="854">
                      <a:moveTo>
                        <a:pt x="0" y="0"/>
                      </a:moveTo>
                      <a:cubicBezTo>
                        <a:pt x="0" y="854"/>
                        <a:pt x="0" y="854"/>
                        <a:pt x="0" y="854"/>
                      </a:cubicBezTo>
                      <a:cubicBezTo>
                        <a:pt x="111" y="827"/>
                        <a:pt x="111" y="827"/>
                        <a:pt x="111" y="827"/>
                      </a:cubicBezTo>
                      <a:cubicBezTo>
                        <a:pt x="111" y="36"/>
                        <a:pt x="111" y="36"/>
                        <a:pt x="111" y="36"/>
                      </a:cubicBezTo>
                      <a:lnTo>
                        <a:pt x="0" y="0"/>
                      </a:lnTo>
                      <a:close/>
                      <a:moveTo>
                        <a:pt x="97" y="791"/>
                      </a:moveTo>
                      <a:cubicBezTo>
                        <a:pt x="16" y="813"/>
                        <a:pt x="16" y="813"/>
                        <a:pt x="16" y="813"/>
                      </a:cubicBezTo>
                      <a:cubicBezTo>
                        <a:pt x="16" y="791"/>
                        <a:pt x="16" y="791"/>
                        <a:pt x="16" y="791"/>
                      </a:cubicBezTo>
                      <a:cubicBezTo>
                        <a:pt x="97" y="773"/>
                        <a:pt x="97" y="773"/>
                        <a:pt x="97" y="773"/>
                      </a:cubicBezTo>
                      <a:lnTo>
                        <a:pt x="97" y="791"/>
                      </a:lnTo>
                      <a:close/>
                      <a:moveTo>
                        <a:pt x="97" y="737"/>
                      </a:moveTo>
                      <a:cubicBezTo>
                        <a:pt x="70" y="743"/>
                        <a:pt x="43" y="750"/>
                        <a:pt x="16" y="756"/>
                      </a:cubicBezTo>
                      <a:cubicBezTo>
                        <a:pt x="16" y="748"/>
                        <a:pt x="16" y="741"/>
                        <a:pt x="16" y="734"/>
                      </a:cubicBezTo>
                      <a:cubicBezTo>
                        <a:pt x="43" y="729"/>
                        <a:pt x="70" y="724"/>
                        <a:pt x="97" y="719"/>
                      </a:cubicBezTo>
                      <a:cubicBezTo>
                        <a:pt x="97" y="725"/>
                        <a:pt x="97" y="731"/>
                        <a:pt x="97" y="737"/>
                      </a:cubicBezTo>
                      <a:close/>
                      <a:moveTo>
                        <a:pt x="97" y="684"/>
                      </a:moveTo>
                      <a:cubicBezTo>
                        <a:pt x="70" y="689"/>
                        <a:pt x="43" y="694"/>
                        <a:pt x="16" y="699"/>
                      </a:cubicBezTo>
                      <a:cubicBezTo>
                        <a:pt x="16" y="691"/>
                        <a:pt x="16" y="684"/>
                        <a:pt x="16" y="677"/>
                      </a:cubicBezTo>
                      <a:cubicBezTo>
                        <a:pt x="43" y="673"/>
                        <a:pt x="70" y="669"/>
                        <a:pt x="97" y="666"/>
                      </a:cubicBezTo>
                      <a:cubicBezTo>
                        <a:pt x="97" y="672"/>
                        <a:pt x="97" y="678"/>
                        <a:pt x="97" y="684"/>
                      </a:cubicBezTo>
                      <a:close/>
                      <a:moveTo>
                        <a:pt x="97" y="630"/>
                      </a:moveTo>
                      <a:cubicBezTo>
                        <a:pt x="70" y="634"/>
                        <a:pt x="43" y="638"/>
                        <a:pt x="16" y="642"/>
                      </a:cubicBezTo>
                      <a:cubicBezTo>
                        <a:pt x="16" y="635"/>
                        <a:pt x="16" y="627"/>
                        <a:pt x="16" y="620"/>
                      </a:cubicBezTo>
                      <a:cubicBezTo>
                        <a:pt x="43" y="617"/>
                        <a:pt x="70" y="615"/>
                        <a:pt x="97" y="612"/>
                      </a:cubicBezTo>
                      <a:cubicBezTo>
                        <a:pt x="97" y="618"/>
                        <a:pt x="97" y="624"/>
                        <a:pt x="97" y="630"/>
                      </a:cubicBezTo>
                      <a:close/>
                      <a:moveTo>
                        <a:pt x="97" y="577"/>
                      </a:moveTo>
                      <a:cubicBezTo>
                        <a:pt x="70" y="580"/>
                        <a:pt x="43" y="582"/>
                        <a:pt x="16" y="585"/>
                      </a:cubicBezTo>
                      <a:cubicBezTo>
                        <a:pt x="16" y="578"/>
                        <a:pt x="16" y="570"/>
                        <a:pt x="16" y="563"/>
                      </a:cubicBezTo>
                      <a:cubicBezTo>
                        <a:pt x="43" y="561"/>
                        <a:pt x="70" y="560"/>
                        <a:pt x="97" y="558"/>
                      </a:cubicBezTo>
                      <a:cubicBezTo>
                        <a:pt x="97" y="564"/>
                        <a:pt x="97" y="571"/>
                        <a:pt x="97" y="577"/>
                      </a:cubicBezTo>
                      <a:close/>
                      <a:moveTo>
                        <a:pt x="97" y="523"/>
                      </a:moveTo>
                      <a:cubicBezTo>
                        <a:pt x="70" y="525"/>
                        <a:pt x="43" y="526"/>
                        <a:pt x="16" y="528"/>
                      </a:cubicBezTo>
                      <a:cubicBezTo>
                        <a:pt x="16" y="521"/>
                        <a:pt x="16" y="513"/>
                        <a:pt x="16" y="506"/>
                      </a:cubicBezTo>
                      <a:cubicBezTo>
                        <a:pt x="43" y="505"/>
                        <a:pt x="70" y="505"/>
                        <a:pt x="97" y="505"/>
                      </a:cubicBezTo>
                      <a:cubicBezTo>
                        <a:pt x="97" y="511"/>
                        <a:pt x="97" y="517"/>
                        <a:pt x="97" y="523"/>
                      </a:cubicBezTo>
                      <a:close/>
                      <a:moveTo>
                        <a:pt x="97" y="470"/>
                      </a:moveTo>
                      <a:cubicBezTo>
                        <a:pt x="70" y="470"/>
                        <a:pt x="43" y="471"/>
                        <a:pt x="16" y="471"/>
                      </a:cubicBezTo>
                      <a:cubicBezTo>
                        <a:pt x="16" y="464"/>
                        <a:pt x="16" y="456"/>
                        <a:pt x="16" y="449"/>
                      </a:cubicBezTo>
                      <a:cubicBezTo>
                        <a:pt x="43" y="450"/>
                        <a:pt x="70" y="450"/>
                        <a:pt x="97" y="451"/>
                      </a:cubicBezTo>
                      <a:cubicBezTo>
                        <a:pt x="97" y="457"/>
                        <a:pt x="97" y="464"/>
                        <a:pt x="97" y="470"/>
                      </a:cubicBezTo>
                      <a:close/>
                      <a:moveTo>
                        <a:pt x="97" y="417"/>
                      </a:moveTo>
                      <a:cubicBezTo>
                        <a:pt x="70" y="416"/>
                        <a:pt x="43" y="415"/>
                        <a:pt x="16" y="414"/>
                      </a:cubicBezTo>
                      <a:cubicBezTo>
                        <a:pt x="16" y="407"/>
                        <a:pt x="16" y="399"/>
                        <a:pt x="16" y="392"/>
                      </a:cubicBezTo>
                      <a:cubicBezTo>
                        <a:pt x="43" y="394"/>
                        <a:pt x="70" y="396"/>
                        <a:pt x="97" y="397"/>
                      </a:cubicBezTo>
                      <a:cubicBezTo>
                        <a:pt x="97" y="404"/>
                        <a:pt x="97" y="410"/>
                        <a:pt x="97" y="417"/>
                      </a:cubicBezTo>
                      <a:close/>
                      <a:moveTo>
                        <a:pt x="97" y="363"/>
                      </a:moveTo>
                      <a:cubicBezTo>
                        <a:pt x="70" y="361"/>
                        <a:pt x="43" y="359"/>
                        <a:pt x="16" y="357"/>
                      </a:cubicBezTo>
                      <a:cubicBezTo>
                        <a:pt x="16" y="350"/>
                        <a:pt x="16" y="342"/>
                        <a:pt x="16" y="335"/>
                      </a:cubicBezTo>
                      <a:cubicBezTo>
                        <a:pt x="43" y="338"/>
                        <a:pt x="70" y="341"/>
                        <a:pt x="97" y="344"/>
                      </a:cubicBezTo>
                      <a:cubicBezTo>
                        <a:pt x="97" y="350"/>
                        <a:pt x="97" y="357"/>
                        <a:pt x="97" y="363"/>
                      </a:cubicBezTo>
                      <a:close/>
                      <a:moveTo>
                        <a:pt x="97" y="310"/>
                      </a:moveTo>
                      <a:cubicBezTo>
                        <a:pt x="70" y="307"/>
                        <a:pt x="43" y="303"/>
                        <a:pt x="16" y="300"/>
                      </a:cubicBezTo>
                      <a:cubicBezTo>
                        <a:pt x="16" y="293"/>
                        <a:pt x="16" y="286"/>
                        <a:pt x="16" y="278"/>
                      </a:cubicBezTo>
                      <a:cubicBezTo>
                        <a:pt x="43" y="282"/>
                        <a:pt x="70" y="286"/>
                        <a:pt x="97" y="290"/>
                      </a:cubicBezTo>
                      <a:cubicBezTo>
                        <a:pt x="97" y="297"/>
                        <a:pt x="97" y="303"/>
                        <a:pt x="97" y="310"/>
                      </a:cubicBezTo>
                      <a:close/>
                      <a:moveTo>
                        <a:pt x="97" y="256"/>
                      </a:moveTo>
                      <a:cubicBezTo>
                        <a:pt x="70" y="252"/>
                        <a:pt x="43" y="248"/>
                        <a:pt x="16" y="243"/>
                      </a:cubicBezTo>
                      <a:cubicBezTo>
                        <a:pt x="16" y="236"/>
                        <a:pt x="16" y="229"/>
                        <a:pt x="16" y="221"/>
                      </a:cubicBezTo>
                      <a:cubicBezTo>
                        <a:pt x="43" y="226"/>
                        <a:pt x="70" y="231"/>
                        <a:pt x="97" y="237"/>
                      </a:cubicBezTo>
                      <a:cubicBezTo>
                        <a:pt x="97" y="243"/>
                        <a:pt x="97" y="250"/>
                        <a:pt x="97" y="256"/>
                      </a:cubicBezTo>
                      <a:close/>
                      <a:moveTo>
                        <a:pt x="97" y="203"/>
                      </a:moveTo>
                      <a:cubicBezTo>
                        <a:pt x="70" y="197"/>
                        <a:pt x="43" y="192"/>
                        <a:pt x="16" y="186"/>
                      </a:cubicBezTo>
                      <a:cubicBezTo>
                        <a:pt x="16" y="179"/>
                        <a:pt x="16" y="172"/>
                        <a:pt x="16" y="164"/>
                      </a:cubicBezTo>
                      <a:cubicBezTo>
                        <a:pt x="43" y="171"/>
                        <a:pt x="70" y="177"/>
                        <a:pt x="97" y="183"/>
                      </a:cubicBezTo>
                      <a:cubicBezTo>
                        <a:pt x="97" y="190"/>
                        <a:pt x="97" y="196"/>
                        <a:pt x="97" y="203"/>
                      </a:cubicBezTo>
                      <a:close/>
                      <a:moveTo>
                        <a:pt x="97" y="149"/>
                      </a:moveTo>
                      <a:cubicBezTo>
                        <a:pt x="70" y="143"/>
                        <a:pt x="43" y="136"/>
                        <a:pt x="16" y="129"/>
                      </a:cubicBezTo>
                      <a:cubicBezTo>
                        <a:pt x="16" y="122"/>
                        <a:pt x="16" y="115"/>
                        <a:pt x="16" y="107"/>
                      </a:cubicBezTo>
                      <a:cubicBezTo>
                        <a:pt x="43" y="115"/>
                        <a:pt x="70" y="122"/>
                        <a:pt x="97" y="129"/>
                      </a:cubicBezTo>
                      <a:cubicBezTo>
                        <a:pt x="97" y="136"/>
                        <a:pt x="97" y="143"/>
                        <a:pt x="97" y="149"/>
                      </a:cubicBezTo>
                      <a:close/>
                      <a:moveTo>
                        <a:pt x="97" y="96"/>
                      </a:moveTo>
                      <a:cubicBezTo>
                        <a:pt x="16" y="73"/>
                        <a:pt x="16" y="73"/>
                        <a:pt x="16" y="73"/>
                      </a:cubicBezTo>
                      <a:cubicBezTo>
                        <a:pt x="16" y="50"/>
                        <a:pt x="16" y="50"/>
                        <a:pt x="16" y="50"/>
                      </a:cubicBezTo>
                      <a:cubicBezTo>
                        <a:pt x="97" y="76"/>
                        <a:pt x="97" y="76"/>
                        <a:pt x="97" y="76"/>
                      </a:cubicBezTo>
                      <a:lnTo>
                        <a:pt x="97" y="9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" name="Freeform: Shape 68"/>
                <p:cNvSpPr/>
                <p:nvPr/>
              </p:nvSpPr>
              <p:spPr bwMode="auto">
                <a:xfrm>
                  <a:off x="7167178" y="3639812"/>
                  <a:ext cx="407322" cy="1629287"/>
                </a:xfrm>
                <a:custGeom>
                  <a:avLst/>
                  <a:gdLst>
                    <a:gd name="T0" fmla="*/ 176 w 213"/>
                    <a:gd name="T1" fmla="*/ 810 h 853"/>
                    <a:gd name="T2" fmla="*/ 141 w 213"/>
                    <a:gd name="T3" fmla="*/ 763 h 853"/>
                    <a:gd name="T4" fmla="*/ 141 w 213"/>
                    <a:gd name="T5" fmla="*/ 697 h 853"/>
                    <a:gd name="T6" fmla="*/ 176 w 213"/>
                    <a:gd name="T7" fmla="*/ 655 h 853"/>
                    <a:gd name="T8" fmla="*/ 176 w 213"/>
                    <a:gd name="T9" fmla="*/ 638 h 853"/>
                    <a:gd name="T10" fmla="*/ 176 w 213"/>
                    <a:gd name="T11" fmla="*/ 552 h 853"/>
                    <a:gd name="T12" fmla="*/ 141 w 213"/>
                    <a:gd name="T13" fmla="*/ 510 h 853"/>
                    <a:gd name="T14" fmla="*/ 141 w 213"/>
                    <a:gd name="T15" fmla="*/ 444 h 853"/>
                    <a:gd name="T16" fmla="*/ 176 w 213"/>
                    <a:gd name="T17" fmla="*/ 397 h 853"/>
                    <a:gd name="T18" fmla="*/ 176 w 213"/>
                    <a:gd name="T19" fmla="*/ 379 h 853"/>
                    <a:gd name="T20" fmla="*/ 176 w 213"/>
                    <a:gd name="T21" fmla="*/ 336 h 853"/>
                    <a:gd name="T22" fmla="*/ 141 w 213"/>
                    <a:gd name="T23" fmla="*/ 256 h 853"/>
                    <a:gd name="T24" fmla="*/ 141 w 213"/>
                    <a:gd name="T25" fmla="*/ 190 h 853"/>
                    <a:gd name="T26" fmla="*/ 176 w 213"/>
                    <a:gd name="T27" fmla="*/ 138 h 853"/>
                    <a:gd name="T28" fmla="*/ 176 w 213"/>
                    <a:gd name="T29" fmla="*/ 121 h 853"/>
                    <a:gd name="T30" fmla="*/ 94 w 213"/>
                    <a:gd name="T31" fmla="*/ 78 h 853"/>
                    <a:gd name="T32" fmla="*/ 117 w 213"/>
                    <a:gd name="T33" fmla="*/ 112 h 853"/>
                    <a:gd name="T34" fmla="*/ 117 w 213"/>
                    <a:gd name="T35" fmla="*/ 177 h 853"/>
                    <a:gd name="T36" fmla="*/ 94 w 213"/>
                    <a:gd name="T37" fmla="*/ 223 h 853"/>
                    <a:gd name="T38" fmla="*/ 94 w 213"/>
                    <a:gd name="T39" fmla="*/ 242 h 853"/>
                    <a:gd name="T40" fmla="*/ 94 w 213"/>
                    <a:gd name="T41" fmla="*/ 324 h 853"/>
                    <a:gd name="T42" fmla="*/ 116 w 213"/>
                    <a:gd name="T43" fmla="*/ 362 h 853"/>
                    <a:gd name="T44" fmla="*/ 116 w 213"/>
                    <a:gd name="T45" fmla="*/ 427 h 853"/>
                    <a:gd name="T46" fmla="*/ 94 w 213"/>
                    <a:gd name="T47" fmla="*/ 469 h 853"/>
                    <a:gd name="T48" fmla="*/ 94 w 213"/>
                    <a:gd name="T49" fmla="*/ 489 h 853"/>
                    <a:gd name="T50" fmla="*/ 93 w 213"/>
                    <a:gd name="T51" fmla="*/ 571 h 853"/>
                    <a:gd name="T52" fmla="*/ 116 w 213"/>
                    <a:gd name="T53" fmla="*/ 612 h 853"/>
                    <a:gd name="T54" fmla="*/ 116 w 213"/>
                    <a:gd name="T55" fmla="*/ 676 h 853"/>
                    <a:gd name="T56" fmla="*/ 93 w 213"/>
                    <a:gd name="T57" fmla="*/ 716 h 853"/>
                    <a:gd name="T58" fmla="*/ 93 w 213"/>
                    <a:gd name="T59" fmla="*/ 735 h 853"/>
                    <a:gd name="T60" fmla="*/ 74 w 213"/>
                    <a:gd name="T61" fmla="*/ 796 h 853"/>
                    <a:gd name="T62" fmla="*/ 58 w 213"/>
                    <a:gd name="T63" fmla="*/ 754 h 853"/>
                    <a:gd name="T64" fmla="*/ 74 w 213"/>
                    <a:gd name="T65" fmla="*/ 694 h 853"/>
                    <a:gd name="T66" fmla="*/ 74 w 213"/>
                    <a:gd name="T67" fmla="*/ 653 h 853"/>
                    <a:gd name="T68" fmla="*/ 58 w 213"/>
                    <a:gd name="T69" fmla="*/ 633 h 853"/>
                    <a:gd name="T70" fmla="*/ 58 w 213"/>
                    <a:gd name="T71" fmla="*/ 552 h 853"/>
                    <a:gd name="T72" fmla="*/ 58 w 213"/>
                    <a:gd name="T73" fmla="*/ 512 h 853"/>
                    <a:gd name="T74" fmla="*/ 58 w 213"/>
                    <a:gd name="T75" fmla="*/ 452 h 853"/>
                    <a:gd name="T76" fmla="*/ 74 w 213"/>
                    <a:gd name="T77" fmla="*/ 409 h 853"/>
                    <a:gd name="T78" fmla="*/ 74 w 213"/>
                    <a:gd name="T79" fmla="*/ 390 h 853"/>
                    <a:gd name="T80" fmla="*/ 74 w 213"/>
                    <a:gd name="T81" fmla="*/ 308 h 853"/>
                    <a:gd name="T82" fmla="*/ 58 w 213"/>
                    <a:gd name="T83" fmla="*/ 271 h 853"/>
                    <a:gd name="T84" fmla="*/ 58 w 213"/>
                    <a:gd name="T85" fmla="*/ 210 h 853"/>
                    <a:gd name="T86" fmla="*/ 74 w 213"/>
                    <a:gd name="T87" fmla="*/ 186 h 853"/>
                    <a:gd name="T88" fmla="*/ 74 w 213"/>
                    <a:gd name="T89" fmla="*/ 146 h 853"/>
                    <a:gd name="T90" fmla="*/ 43 w 213"/>
                    <a:gd name="T91" fmla="*/ 793 h 853"/>
                    <a:gd name="T92" fmla="*/ 28 w 213"/>
                    <a:gd name="T93" fmla="*/ 751 h 853"/>
                    <a:gd name="T94" fmla="*/ 28 w 213"/>
                    <a:gd name="T95" fmla="*/ 692 h 853"/>
                    <a:gd name="T96" fmla="*/ 43 w 213"/>
                    <a:gd name="T97" fmla="*/ 653 h 853"/>
                    <a:gd name="T98" fmla="*/ 42 w 213"/>
                    <a:gd name="T99" fmla="*/ 633 h 853"/>
                    <a:gd name="T100" fmla="*/ 42 w 213"/>
                    <a:gd name="T101" fmla="*/ 553 h 853"/>
                    <a:gd name="T102" fmla="*/ 28 w 213"/>
                    <a:gd name="T103" fmla="*/ 514 h 853"/>
                    <a:gd name="T104" fmla="*/ 28 w 213"/>
                    <a:gd name="T105" fmla="*/ 455 h 853"/>
                    <a:gd name="T106" fmla="*/ 42 w 213"/>
                    <a:gd name="T107" fmla="*/ 414 h 853"/>
                    <a:gd name="T108" fmla="*/ 42 w 213"/>
                    <a:gd name="T109" fmla="*/ 393 h 853"/>
                    <a:gd name="T110" fmla="*/ 42 w 213"/>
                    <a:gd name="T111" fmla="*/ 314 h 853"/>
                    <a:gd name="T112" fmla="*/ 27 w 213"/>
                    <a:gd name="T113" fmla="*/ 276 h 853"/>
                    <a:gd name="T114" fmla="*/ 27 w 213"/>
                    <a:gd name="T115" fmla="*/ 218 h 853"/>
                    <a:gd name="T116" fmla="*/ 41 w 213"/>
                    <a:gd name="T117" fmla="*/ 174 h 853"/>
                    <a:gd name="T118" fmla="*/ 41 w 213"/>
                    <a:gd name="T119" fmla="*/ 154 h 8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13" h="853">
                      <a:moveTo>
                        <a:pt x="0" y="820"/>
                      </a:moveTo>
                      <a:cubicBezTo>
                        <a:pt x="213" y="853"/>
                        <a:pt x="213" y="853"/>
                        <a:pt x="213" y="853"/>
                      </a:cubicBezTo>
                      <a:cubicBezTo>
                        <a:pt x="213" y="0"/>
                        <a:pt x="213" y="0"/>
                        <a:pt x="213" y="0"/>
                      </a:cubicBezTo>
                      <a:cubicBezTo>
                        <a:pt x="0" y="73"/>
                        <a:pt x="0" y="73"/>
                        <a:pt x="0" y="73"/>
                      </a:cubicBezTo>
                      <a:lnTo>
                        <a:pt x="0" y="820"/>
                      </a:lnTo>
                      <a:close/>
                      <a:moveTo>
                        <a:pt x="176" y="810"/>
                      </a:moveTo>
                      <a:cubicBezTo>
                        <a:pt x="141" y="805"/>
                        <a:pt x="141" y="805"/>
                        <a:pt x="141" y="805"/>
                      </a:cubicBezTo>
                      <a:cubicBezTo>
                        <a:pt x="141" y="781"/>
                        <a:pt x="141" y="781"/>
                        <a:pt x="141" y="781"/>
                      </a:cubicBezTo>
                      <a:cubicBezTo>
                        <a:pt x="176" y="785"/>
                        <a:pt x="176" y="785"/>
                        <a:pt x="176" y="785"/>
                      </a:cubicBezTo>
                      <a:lnTo>
                        <a:pt x="176" y="810"/>
                      </a:lnTo>
                      <a:close/>
                      <a:moveTo>
                        <a:pt x="176" y="767"/>
                      </a:moveTo>
                      <a:cubicBezTo>
                        <a:pt x="164" y="766"/>
                        <a:pt x="152" y="764"/>
                        <a:pt x="141" y="763"/>
                      </a:cubicBezTo>
                      <a:cubicBezTo>
                        <a:pt x="141" y="755"/>
                        <a:pt x="141" y="747"/>
                        <a:pt x="141" y="739"/>
                      </a:cubicBezTo>
                      <a:cubicBezTo>
                        <a:pt x="152" y="740"/>
                        <a:pt x="164" y="741"/>
                        <a:pt x="176" y="741"/>
                      </a:cubicBezTo>
                      <a:cubicBezTo>
                        <a:pt x="176" y="750"/>
                        <a:pt x="176" y="759"/>
                        <a:pt x="176" y="767"/>
                      </a:cubicBezTo>
                      <a:close/>
                      <a:moveTo>
                        <a:pt x="176" y="724"/>
                      </a:moveTo>
                      <a:cubicBezTo>
                        <a:pt x="164" y="723"/>
                        <a:pt x="152" y="722"/>
                        <a:pt x="141" y="721"/>
                      </a:cubicBezTo>
                      <a:cubicBezTo>
                        <a:pt x="141" y="713"/>
                        <a:pt x="141" y="705"/>
                        <a:pt x="141" y="697"/>
                      </a:cubicBezTo>
                      <a:cubicBezTo>
                        <a:pt x="152" y="697"/>
                        <a:pt x="164" y="698"/>
                        <a:pt x="176" y="698"/>
                      </a:cubicBezTo>
                      <a:cubicBezTo>
                        <a:pt x="176" y="707"/>
                        <a:pt x="176" y="715"/>
                        <a:pt x="176" y="724"/>
                      </a:cubicBezTo>
                      <a:close/>
                      <a:moveTo>
                        <a:pt x="176" y="681"/>
                      </a:moveTo>
                      <a:cubicBezTo>
                        <a:pt x="164" y="680"/>
                        <a:pt x="152" y="679"/>
                        <a:pt x="141" y="679"/>
                      </a:cubicBezTo>
                      <a:cubicBezTo>
                        <a:pt x="141" y="671"/>
                        <a:pt x="141" y="663"/>
                        <a:pt x="141" y="655"/>
                      </a:cubicBezTo>
                      <a:cubicBezTo>
                        <a:pt x="152" y="655"/>
                        <a:pt x="164" y="655"/>
                        <a:pt x="176" y="655"/>
                      </a:cubicBezTo>
                      <a:cubicBezTo>
                        <a:pt x="176" y="664"/>
                        <a:pt x="176" y="672"/>
                        <a:pt x="176" y="681"/>
                      </a:cubicBezTo>
                      <a:close/>
                      <a:moveTo>
                        <a:pt x="176" y="638"/>
                      </a:moveTo>
                      <a:cubicBezTo>
                        <a:pt x="164" y="637"/>
                        <a:pt x="152" y="637"/>
                        <a:pt x="141" y="636"/>
                      </a:cubicBezTo>
                      <a:cubicBezTo>
                        <a:pt x="141" y="628"/>
                        <a:pt x="141" y="620"/>
                        <a:pt x="141" y="613"/>
                      </a:cubicBezTo>
                      <a:cubicBezTo>
                        <a:pt x="152" y="612"/>
                        <a:pt x="164" y="612"/>
                        <a:pt x="176" y="612"/>
                      </a:cubicBezTo>
                      <a:cubicBezTo>
                        <a:pt x="176" y="621"/>
                        <a:pt x="176" y="629"/>
                        <a:pt x="176" y="638"/>
                      </a:cubicBezTo>
                      <a:close/>
                      <a:moveTo>
                        <a:pt x="176" y="595"/>
                      </a:moveTo>
                      <a:cubicBezTo>
                        <a:pt x="164" y="595"/>
                        <a:pt x="152" y="594"/>
                        <a:pt x="141" y="594"/>
                      </a:cubicBezTo>
                      <a:cubicBezTo>
                        <a:pt x="141" y="586"/>
                        <a:pt x="141" y="578"/>
                        <a:pt x="141" y="570"/>
                      </a:cubicBezTo>
                      <a:cubicBezTo>
                        <a:pt x="152" y="570"/>
                        <a:pt x="164" y="570"/>
                        <a:pt x="176" y="569"/>
                      </a:cubicBezTo>
                      <a:cubicBezTo>
                        <a:pt x="176" y="578"/>
                        <a:pt x="176" y="586"/>
                        <a:pt x="176" y="595"/>
                      </a:cubicBezTo>
                      <a:close/>
                      <a:moveTo>
                        <a:pt x="176" y="552"/>
                      </a:moveTo>
                      <a:cubicBezTo>
                        <a:pt x="164" y="552"/>
                        <a:pt x="152" y="552"/>
                        <a:pt x="141" y="552"/>
                      </a:cubicBezTo>
                      <a:cubicBezTo>
                        <a:pt x="141" y="544"/>
                        <a:pt x="141" y="536"/>
                        <a:pt x="141" y="528"/>
                      </a:cubicBezTo>
                      <a:cubicBezTo>
                        <a:pt x="152" y="527"/>
                        <a:pt x="164" y="527"/>
                        <a:pt x="176" y="526"/>
                      </a:cubicBezTo>
                      <a:cubicBezTo>
                        <a:pt x="176" y="535"/>
                        <a:pt x="176" y="543"/>
                        <a:pt x="176" y="552"/>
                      </a:cubicBezTo>
                      <a:close/>
                      <a:moveTo>
                        <a:pt x="176" y="509"/>
                      </a:moveTo>
                      <a:cubicBezTo>
                        <a:pt x="164" y="509"/>
                        <a:pt x="152" y="509"/>
                        <a:pt x="141" y="510"/>
                      </a:cubicBezTo>
                      <a:cubicBezTo>
                        <a:pt x="141" y="502"/>
                        <a:pt x="141" y="494"/>
                        <a:pt x="141" y="486"/>
                      </a:cubicBezTo>
                      <a:cubicBezTo>
                        <a:pt x="152" y="485"/>
                        <a:pt x="164" y="484"/>
                        <a:pt x="176" y="483"/>
                      </a:cubicBezTo>
                      <a:cubicBezTo>
                        <a:pt x="176" y="492"/>
                        <a:pt x="176" y="500"/>
                        <a:pt x="176" y="509"/>
                      </a:cubicBezTo>
                      <a:close/>
                      <a:moveTo>
                        <a:pt x="176" y="466"/>
                      </a:moveTo>
                      <a:cubicBezTo>
                        <a:pt x="164" y="466"/>
                        <a:pt x="152" y="467"/>
                        <a:pt x="141" y="467"/>
                      </a:cubicBezTo>
                      <a:cubicBezTo>
                        <a:pt x="141" y="460"/>
                        <a:pt x="141" y="452"/>
                        <a:pt x="141" y="444"/>
                      </a:cubicBezTo>
                      <a:cubicBezTo>
                        <a:pt x="152" y="442"/>
                        <a:pt x="164" y="441"/>
                        <a:pt x="176" y="440"/>
                      </a:cubicBezTo>
                      <a:cubicBezTo>
                        <a:pt x="176" y="448"/>
                        <a:pt x="176" y="457"/>
                        <a:pt x="176" y="466"/>
                      </a:cubicBezTo>
                      <a:close/>
                      <a:moveTo>
                        <a:pt x="176" y="422"/>
                      </a:moveTo>
                      <a:cubicBezTo>
                        <a:pt x="164" y="423"/>
                        <a:pt x="152" y="424"/>
                        <a:pt x="141" y="425"/>
                      </a:cubicBezTo>
                      <a:cubicBezTo>
                        <a:pt x="141" y="417"/>
                        <a:pt x="141" y="409"/>
                        <a:pt x="141" y="401"/>
                      </a:cubicBezTo>
                      <a:cubicBezTo>
                        <a:pt x="152" y="400"/>
                        <a:pt x="164" y="398"/>
                        <a:pt x="176" y="397"/>
                      </a:cubicBezTo>
                      <a:cubicBezTo>
                        <a:pt x="176" y="405"/>
                        <a:pt x="176" y="414"/>
                        <a:pt x="176" y="422"/>
                      </a:cubicBezTo>
                      <a:close/>
                      <a:moveTo>
                        <a:pt x="176" y="379"/>
                      </a:moveTo>
                      <a:cubicBezTo>
                        <a:pt x="164" y="381"/>
                        <a:pt x="152" y="382"/>
                        <a:pt x="141" y="383"/>
                      </a:cubicBezTo>
                      <a:cubicBezTo>
                        <a:pt x="141" y="375"/>
                        <a:pt x="141" y="367"/>
                        <a:pt x="141" y="359"/>
                      </a:cubicBezTo>
                      <a:cubicBezTo>
                        <a:pt x="152" y="357"/>
                        <a:pt x="164" y="356"/>
                        <a:pt x="176" y="354"/>
                      </a:cubicBezTo>
                      <a:cubicBezTo>
                        <a:pt x="176" y="362"/>
                        <a:pt x="176" y="371"/>
                        <a:pt x="176" y="379"/>
                      </a:cubicBezTo>
                      <a:close/>
                      <a:moveTo>
                        <a:pt x="141" y="299"/>
                      </a:moveTo>
                      <a:cubicBezTo>
                        <a:pt x="141" y="291"/>
                        <a:pt x="141" y="283"/>
                        <a:pt x="141" y="275"/>
                      </a:cubicBezTo>
                      <a:cubicBezTo>
                        <a:pt x="152" y="272"/>
                        <a:pt x="164" y="270"/>
                        <a:pt x="176" y="268"/>
                      </a:cubicBezTo>
                      <a:cubicBezTo>
                        <a:pt x="176" y="276"/>
                        <a:pt x="176" y="285"/>
                        <a:pt x="176" y="293"/>
                      </a:cubicBezTo>
                      <a:cubicBezTo>
                        <a:pt x="164" y="295"/>
                        <a:pt x="152" y="297"/>
                        <a:pt x="141" y="299"/>
                      </a:cubicBezTo>
                      <a:close/>
                      <a:moveTo>
                        <a:pt x="176" y="336"/>
                      </a:moveTo>
                      <a:cubicBezTo>
                        <a:pt x="164" y="338"/>
                        <a:pt x="152" y="339"/>
                        <a:pt x="141" y="341"/>
                      </a:cubicBezTo>
                      <a:cubicBezTo>
                        <a:pt x="141" y="333"/>
                        <a:pt x="141" y="325"/>
                        <a:pt x="141" y="317"/>
                      </a:cubicBezTo>
                      <a:cubicBezTo>
                        <a:pt x="152" y="315"/>
                        <a:pt x="164" y="313"/>
                        <a:pt x="176" y="311"/>
                      </a:cubicBezTo>
                      <a:cubicBezTo>
                        <a:pt x="176" y="319"/>
                        <a:pt x="176" y="328"/>
                        <a:pt x="176" y="336"/>
                      </a:cubicBezTo>
                      <a:close/>
                      <a:moveTo>
                        <a:pt x="176" y="250"/>
                      </a:moveTo>
                      <a:cubicBezTo>
                        <a:pt x="164" y="252"/>
                        <a:pt x="152" y="254"/>
                        <a:pt x="141" y="256"/>
                      </a:cubicBezTo>
                      <a:cubicBezTo>
                        <a:pt x="141" y="248"/>
                        <a:pt x="141" y="240"/>
                        <a:pt x="141" y="232"/>
                      </a:cubicBezTo>
                      <a:cubicBezTo>
                        <a:pt x="152" y="230"/>
                        <a:pt x="164" y="227"/>
                        <a:pt x="176" y="224"/>
                      </a:cubicBezTo>
                      <a:cubicBezTo>
                        <a:pt x="176" y="233"/>
                        <a:pt x="176" y="242"/>
                        <a:pt x="176" y="250"/>
                      </a:cubicBezTo>
                      <a:close/>
                      <a:moveTo>
                        <a:pt x="176" y="207"/>
                      </a:moveTo>
                      <a:cubicBezTo>
                        <a:pt x="164" y="209"/>
                        <a:pt x="152" y="212"/>
                        <a:pt x="141" y="214"/>
                      </a:cubicBezTo>
                      <a:cubicBezTo>
                        <a:pt x="141" y="206"/>
                        <a:pt x="141" y="198"/>
                        <a:pt x="141" y="190"/>
                      </a:cubicBezTo>
                      <a:cubicBezTo>
                        <a:pt x="152" y="187"/>
                        <a:pt x="164" y="184"/>
                        <a:pt x="176" y="181"/>
                      </a:cubicBezTo>
                      <a:cubicBezTo>
                        <a:pt x="176" y="190"/>
                        <a:pt x="176" y="198"/>
                        <a:pt x="176" y="207"/>
                      </a:cubicBezTo>
                      <a:close/>
                      <a:moveTo>
                        <a:pt x="176" y="164"/>
                      </a:moveTo>
                      <a:cubicBezTo>
                        <a:pt x="164" y="167"/>
                        <a:pt x="152" y="169"/>
                        <a:pt x="141" y="172"/>
                      </a:cubicBezTo>
                      <a:cubicBezTo>
                        <a:pt x="141" y="164"/>
                        <a:pt x="141" y="156"/>
                        <a:pt x="141" y="148"/>
                      </a:cubicBezTo>
                      <a:cubicBezTo>
                        <a:pt x="152" y="145"/>
                        <a:pt x="164" y="142"/>
                        <a:pt x="176" y="138"/>
                      </a:cubicBezTo>
                      <a:cubicBezTo>
                        <a:pt x="176" y="147"/>
                        <a:pt x="176" y="155"/>
                        <a:pt x="176" y="164"/>
                      </a:cubicBezTo>
                      <a:close/>
                      <a:moveTo>
                        <a:pt x="176" y="121"/>
                      </a:moveTo>
                      <a:cubicBezTo>
                        <a:pt x="164" y="124"/>
                        <a:pt x="152" y="127"/>
                        <a:pt x="141" y="130"/>
                      </a:cubicBezTo>
                      <a:cubicBezTo>
                        <a:pt x="141" y="122"/>
                        <a:pt x="141" y="114"/>
                        <a:pt x="141" y="106"/>
                      </a:cubicBezTo>
                      <a:cubicBezTo>
                        <a:pt x="152" y="102"/>
                        <a:pt x="164" y="99"/>
                        <a:pt x="176" y="95"/>
                      </a:cubicBezTo>
                      <a:cubicBezTo>
                        <a:pt x="176" y="104"/>
                        <a:pt x="176" y="112"/>
                        <a:pt x="176" y="121"/>
                      </a:cubicBezTo>
                      <a:close/>
                      <a:moveTo>
                        <a:pt x="141" y="64"/>
                      </a:moveTo>
                      <a:cubicBezTo>
                        <a:pt x="176" y="52"/>
                        <a:pt x="176" y="52"/>
                        <a:pt x="176" y="52"/>
                      </a:cubicBezTo>
                      <a:cubicBezTo>
                        <a:pt x="176" y="78"/>
                        <a:pt x="176" y="78"/>
                        <a:pt x="176" y="78"/>
                      </a:cubicBezTo>
                      <a:cubicBezTo>
                        <a:pt x="141" y="87"/>
                        <a:pt x="141" y="87"/>
                        <a:pt x="141" y="87"/>
                      </a:cubicBezTo>
                      <a:lnTo>
                        <a:pt x="141" y="64"/>
                      </a:lnTo>
                      <a:close/>
                      <a:moveTo>
                        <a:pt x="94" y="78"/>
                      </a:moveTo>
                      <a:cubicBezTo>
                        <a:pt x="117" y="71"/>
                        <a:pt x="117" y="71"/>
                        <a:pt x="117" y="71"/>
                      </a:cubicBezTo>
                      <a:cubicBezTo>
                        <a:pt x="117" y="94"/>
                        <a:pt x="117" y="94"/>
                        <a:pt x="117" y="94"/>
                      </a:cubicBezTo>
                      <a:cubicBezTo>
                        <a:pt x="94" y="100"/>
                        <a:pt x="94" y="100"/>
                        <a:pt x="94" y="100"/>
                      </a:cubicBezTo>
                      <a:lnTo>
                        <a:pt x="94" y="78"/>
                      </a:lnTo>
                      <a:close/>
                      <a:moveTo>
                        <a:pt x="94" y="119"/>
                      </a:moveTo>
                      <a:cubicBezTo>
                        <a:pt x="102" y="117"/>
                        <a:pt x="109" y="114"/>
                        <a:pt x="117" y="112"/>
                      </a:cubicBezTo>
                      <a:cubicBezTo>
                        <a:pt x="117" y="120"/>
                        <a:pt x="117" y="127"/>
                        <a:pt x="117" y="135"/>
                      </a:cubicBezTo>
                      <a:cubicBezTo>
                        <a:pt x="109" y="137"/>
                        <a:pt x="102" y="139"/>
                        <a:pt x="94" y="141"/>
                      </a:cubicBezTo>
                      <a:cubicBezTo>
                        <a:pt x="94" y="133"/>
                        <a:pt x="94" y="126"/>
                        <a:pt x="94" y="119"/>
                      </a:cubicBezTo>
                      <a:close/>
                      <a:moveTo>
                        <a:pt x="94" y="160"/>
                      </a:moveTo>
                      <a:cubicBezTo>
                        <a:pt x="102" y="158"/>
                        <a:pt x="109" y="156"/>
                        <a:pt x="117" y="154"/>
                      </a:cubicBezTo>
                      <a:cubicBezTo>
                        <a:pt x="117" y="161"/>
                        <a:pt x="117" y="169"/>
                        <a:pt x="117" y="177"/>
                      </a:cubicBezTo>
                      <a:cubicBezTo>
                        <a:pt x="109" y="178"/>
                        <a:pt x="102" y="180"/>
                        <a:pt x="94" y="182"/>
                      </a:cubicBezTo>
                      <a:cubicBezTo>
                        <a:pt x="94" y="175"/>
                        <a:pt x="94" y="167"/>
                        <a:pt x="94" y="160"/>
                      </a:cubicBezTo>
                      <a:close/>
                      <a:moveTo>
                        <a:pt x="94" y="201"/>
                      </a:moveTo>
                      <a:cubicBezTo>
                        <a:pt x="102" y="199"/>
                        <a:pt x="109" y="197"/>
                        <a:pt x="117" y="195"/>
                      </a:cubicBezTo>
                      <a:cubicBezTo>
                        <a:pt x="117" y="203"/>
                        <a:pt x="117" y="211"/>
                        <a:pt x="117" y="218"/>
                      </a:cubicBezTo>
                      <a:cubicBezTo>
                        <a:pt x="109" y="220"/>
                        <a:pt x="102" y="221"/>
                        <a:pt x="94" y="223"/>
                      </a:cubicBezTo>
                      <a:cubicBezTo>
                        <a:pt x="94" y="216"/>
                        <a:pt x="94" y="208"/>
                        <a:pt x="94" y="201"/>
                      </a:cubicBezTo>
                      <a:close/>
                      <a:moveTo>
                        <a:pt x="94" y="242"/>
                      </a:moveTo>
                      <a:cubicBezTo>
                        <a:pt x="102" y="241"/>
                        <a:pt x="109" y="239"/>
                        <a:pt x="117" y="237"/>
                      </a:cubicBezTo>
                      <a:cubicBezTo>
                        <a:pt x="117" y="245"/>
                        <a:pt x="117" y="252"/>
                        <a:pt x="117" y="260"/>
                      </a:cubicBezTo>
                      <a:cubicBezTo>
                        <a:pt x="109" y="261"/>
                        <a:pt x="102" y="263"/>
                        <a:pt x="94" y="264"/>
                      </a:cubicBezTo>
                      <a:cubicBezTo>
                        <a:pt x="94" y="257"/>
                        <a:pt x="94" y="249"/>
                        <a:pt x="94" y="242"/>
                      </a:cubicBezTo>
                      <a:close/>
                      <a:moveTo>
                        <a:pt x="94" y="283"/>
                      </a:moveTo>
                      <a:cubicBezTo>
                        <a:pt x="101" y="282"/>
                        <a:pt x="109" y="280"/>
                        <a:pt x="117" y="279"/>
                      </a:cubicBezTo>
                      <a:cubicBezTo>
                        <a:pt x="117" y="286"/>
                        <a:pt x="117" y="294"/>
                        <a:pt x="117" y="302"/>
                      </a:cubicBezTo>
                      <a:cubicBezTo>
                        <a:pt x="109" y="303"/>
                        <a:pt x="101" y="304"/>
                        <a:pt x="94" y="305"/>
                      </a:cubicBezTo>
                      <a:cubicBezTo>
                        <a:pt x="94" y="298"/>
                        <a:pt x="94" y="291"/>
                        <a:pt x="94" y="283"/>
                      </a:cubicBezTo>
                      <a:close/>
                      <a:moveTo>
                        <a:pt x="94" y="324"/>
                      </a:moveTo>
                      <a:cubicBezTo>
                        <a:pt x="101" y="323"/>
                        <a:pt x="109" y="322"/>
                        <a:pt x="117" y="320"/>
                      </a:cubicBezTo>
                      <a:cubicBezTo>
                        <a:pt x="117" y="328"/>
                        <a:pt x="117" y="336"/>
                        <a:pt x="117" y="343"/>
                      </a:cubicBezTo>
                      <a:cubicBezTo>
                        <a:pt x="109" y="344"/>
                        <a:pt x="101" y="345"/>
                        <a:pt x="94" y="346"/>
                      </a:cubicBezTo>
                      <a:cubicBezTo>
                        <a:pt x="94" y="339"/>
                        <a:pt x="94" y="332"/>
                        <a:pt x="94" y="324"/>
                      </a:cubicBezTo>
                      <a:close/>
                      <a:moveTo>
                        <a:pt x="94" y="365"/>
                      </a:moveTo>
                      <a:cubicBezTo>
                        <a:pt x="101" y="364"/>
                        <a:pt x="109" y="363"/>
                        <a:pt x="116" y="362"/>
                      </a:cubicBezTo>
                      <a:cubicBezTo>
                        <a:pt x="116" y="370"/>
                        <a:pt x="116" y="377"/>
                        <a:pt x="116" y="385"/>
                      </a:cubicBezTo>
                      <a:cubicBezTo>
                        <a:pt x="109" y="386"/>
                        <a:pt x="101" y="387"/>
                        <a:pt x="94" y="387"/>
                      </a:cubicBezTo>
                      <a:cubicBezTo>
                        <a:pt x="94" y="380"/>
                        <a:pt x="94" y="373"/>
                        <a:pt x="94" y="365"/>
                      </a:cubicBezTo>
                      <a:close/>
                      <a:moveTo>
                        <a:pt x="94" y="407"/>
                      </a:moveTo>
                      <a:cubicBezTo>
                        <a:pt x="101" y="406"/>
                        <a:pt x="109" y="405"/>
                        <a:pt x="116" y="404"/>
                      </a:cubicBezTo>
                      <a:cubicBezTo>
                        <a:pt x="116" y="411"/>
                        <a:pt x="116" y="419"/>
                        <a:pt x="116" y="427"/>
                      </a:cubicBezTo>
                      <a:cubicBezTo>
                        <a:pt x="109" y="427"/>
                        <a:pt x="101" y="428"/>
                        <a:pt x="94" y="428"/>
                      </a:cubicBezTo>
                      <a:cubicBezTo>
                        <a:pt x="94" y="421"/>
                        <a:pt x="94" y="414"/>
                        <a:pt x="94" y="407"/>
                      </a:cubicBezTo>
                      <a:close/>
                      <a:moveTo>
                        <a:pt x="94" y="448"/>
                      </a:moveTo>
                      <a:cubicBezTo>
                        <a:pt x="101" y="447"/>
                        <a:pt x="109" y="446"/>
                        <a:pt x="116" y="445"/>
                      </a:cubicBezTo>
                      <a:cubicBezTo>
                        <a:pt x="116" y="453"/>
                        <a:pt x="116" y="461"/>
                        <a:pt x="116" y="468"/>
                      </a:cubicBezTo>
                      <a:cubicBezTo>
                        <a:pt x="109" y="469"/>
                        <a:pt x="101" y="469"/>
                        <a:pt x="94" y="469"/>
                      </a:cubicBezTo>
                      <a:cubicBezTo>
                        <a:pt x="94" y="462"/>
                        <a:pt x="94" y="455"/>
                        <a:pt x="94" y="448"/>
                      </a:cubicBezTo>
                      <a:close/>
                      <a:moveTo>
                        <a:pt x="94" y="489"/>
                      </a:moveTo>
                      <a:cubicBezTo>
                        <a:pt x="101" y="488"/>
                        <a:pt x="109" y="488"/>
                        <a:pt x="116" y="487"/>
                      </a:cubicBezTo>
                      <a:cubicBezTo>
                        <a:pt x="116" y="495"/>
                        <a:pt x="116" y="502"/>
                        <a:pt x="116" y="510"/>
                      </a:cubicBezTo>
                      <a:cubicBezTo>
                        <a:pt x="109" y="510"/>
                        <a:pt x="101" y="510"/>
                        <a:pt x="94" y="511"/>
                      </a:cubicBezTo>
                      <a:cubicBezTo>
                        <a:pt x="94" y="503"/>
                        <a:pt x="94" y="496"/>
                        <a:pt x="94" y="489"/>
                      </a:cubicBezTo>
                      <a:close/>
                      <a:moveTo>
                        <a:pt x="93" y="530"/>
                      </a:moveTo>
                      <a:cubicBezTo>
                        <a:pt x="101" y="529"/>
                        <a:pt x="109" y="529"/>
                        <a:pt x="116" y="529"/>
                      </a:cubicBezTo>
                      <a:cubicBezTo>
                        <a:pt x="116" y="536"/>
                        <a:pt x="116" y="544"/>
                        <a:pt x="116" y="552"/>
                      </a:cubicBezTo>
                      <a:cubicBezTo>
                        <a:pt x="109" y="552"/>
                        <a:pt x="101" y="552"/>
                        <a:pt x="93" y="552"/>
                      </a:cubicBezTo>
                      <a:cubicBezTo>
                        <a:pt x="93" y="544"/>
                        <a:pt x="93" y="537"/>
                        <a:pt x="93" y="530"/>
                      </a:cubicBezTo>
                      <a:close/>
                      <a:moveTo>
                        <a:pt x="93" y="571"/>
                      </a:moveTo>
                      <a:cubicBezTo>
                        <a:pt x="101" y="571"/>
                        <a:pt x="109" y="570"/>
                        <a:pt x="116" y="570"/>
                      </a:cubicBezTo>
                      <a:cubicBezTo>
                        <a:pt x="116" y="578"/>
                        <a:pt x="116" y="586"/>
                        <a:pt x="116" y="593"/>
                      </a:cubicBezTo>
                      <a:cubicBezTo>
                        <a:pt x="109" y="593"/>
                        <a:pt x="101" y="593"/>
                        <a:pt x="93" y="593"/>
                      </a:cubicBezTo>
                      <a:cubicBezTo>
                        <a:pt x="93" y="585"/>
                        <a:pt x="93" y="578"/>
                        <a:pt x="93" y="571"/>
                      </a:cubicBezTo>
                      <a:close/>
                      <a:moveTo>
                        <a:pt x="93" y="612"/>
                      </a:moveTo>
                      <a:cubicBezTo>
                        <a:pt x="101" y="612"/>
                        <a:pt x="108" y="612"/>
                        <a:pt x="116" y="612"/>
                      </a:cubicBezTo>
                      <a:cubicBezTo>
                        <a:pt x="116" y="620"/>
                        <a:pt x="116" y="627"/>
                        <a:pt x="116" y="635"/>
                      </a:cubicBezTo>
                      <a:cubicBezTo>
                        <a:pt x="108" y="635"/>
                        <a:pt x="101" y="634"/>
                        <a:pt x="93" y="634"/>
                      </a:cubicBezTo>
                      <a:cubicBezTo>
                        <a:pt x="93" y="627"/>
                        <a:pt x="93" y="619"/>
                        <a:pt x="93" y="612"/>
                      </a:cubicBezTo>
                      <a:close/>
                      <a:moveTo>
                        <a:pt x="93" y="653"/>
                      </a:moveTo>
                      <a:cubicBezTo>
                        <a:pt x="101" y="653"/>
                        <a:pt x="108" y="653"/>
                        <a:pt x="116" y="654"/>
                      </a:cubicBezTo>
                      <a:cubicBezTo>
                        <a:pt x="116" y="661"/>
                        <a:pt x="116" y="669"/>
                        <a:pt x="116" y="676"/>
                      </a:cubicBezTo>
                      <a:cubicBezTo>
                        <a:pt x="108" y="676"/>
                        <a:pt x="101" y="675"/>
                        <a:pt x="93" y="675"/>
                      </a:cubicBezTo>
                      <a:cubicBezTo>
                        <a:pt x="93" y="668"/>
                        <a:pt x="93" y="660"/>
                        <a:pt x="93" y="653"/>
                      </a:cubicBezTo>
                      <a:close/>
                      <a:moveTo>
                        <a:pt x="93" y="694"/>
                      </a:moveTo>
                      <a:cubicBezTo>
                        <a:pt x="101" y="695"/>
                        <a:pt x="108" y="695"/>
                        <a:pt x="116" y="695"/>
                      </a:cubicBezTo>
                      <a:cubicBezTo>
                        <a:pt x="116" y="703"/>
                        <a:pt x="116" y="710"/>
                        <a:pt x="116" y="718"/>
                      </a:cubicBezTo>
                      <a:cubicBezTo>
                        <a:pt x="108" y="717"/>
                        <a:pt x="101" y="717"/>
                        <a:pt x="93" y="716"/>
                      </a:cubicBezTo>
                      <a:cubicBezTo>
                        <a:pt x="93" y="709"/>
                        <a:pt x="93" y="702"/>
                        <a:pt x="93" y="694"/>
                      </a:cubicBezTo>
                      <a:close/>
                      <a:moveTo>
                        <a:pt x="93" y="735"/>
                      </a:moveTo>
                      <a:cubicBezTo>
                        <a:pt x="101" y="736"/>
                        <a:pt x="108" y="736"/>
                        <a:pt x="116" y="737"/>
                      </a:cubicBezTo>
                      <a:cubicBezTo>
                        <a:pt x="116" y="744"/>
                        <a:pt x="116" y="752"/>
                        <a:pt x="116" y="760"/>
                      </a:cubicBezTo>
                      <a:cubicBezTo>
                        <a:pt x="108" y="759"/>
                        <a:pt x="101" y="758"/>
                        <a:pt x="93" y="757"/>
                      </a:cubicBezTo>
                      <a:cubicBezTo>
                        <a:pt x="93" y="750"/>
                        <a:pt x="93" y="743"/>
                        <a:pt x="93" y="735"/>
                      </a:cubicBezTo>
                      <a:close/>
                      <a:moveTo>
                        <a:pt x="93" y="776"/>
                      </a:moveTo>
                      <a:cubicBezTo>
                        <a:pt x="116" y="778"/>
                        <a:pt x="116" y="778"/>
                        <a:pt x="116" y="778"/>
                      </a:cubicBezTo>
                      <a:cubicBezTo>
                        <a:pt x="116" y="801"/>
                        <a:pt x="116" y="801"/>
                        <a:pt x="116" y="801"/>
                      </a:cubicBezTo>
                      <a:cubicBezTo>
                        <a:pt x="93" y="798"/>
                        <a:pt x="93" y="798"/>
                        <a:pt x="93" y="798"/>
                      </a:cubicBezTo>
                      <a:lnTo>
                        <a:pt x="93" y="776"/>
                      </a:lnTo>
                      <a:close/>
                      <a:moveTo>
                        <a:pt x="74" y="796"/>
                      </a:moveTo>
                      <a:cubicBezTo>
                        <a:pt x="58" y="794"/>
                        <a:pt x="58" y="794"/>
                        <a:pt x="58" y="794"/>
                      </a:cubicBezTo>
                      <a:cubicBezTo>
                        <a:pt x="58" y="774"/>
                        <a:pt x="58" y="774"/>
                        <a:pt x="58" y="774"/>
                      </a:cubicBezTo>
                      <a:cubicBezTo>
                        <a:pt x="74" y="775"/>
                        <a:pt x="74" y="775"/>
                        <a:pt x="74" y="775"/>
                      </a:cubicBezTo>
                      <a:lnTo>
                        <a:pt x="74" y="796"/>
                      </a:lnTo>
                      <a:close/>
                      <a:moveTo>
                        <a:pt x="74" y="756"/>
                      </a:moveTo>
                      <a:cubicBezTo>
                        <a:pt x="69" y="755"/>
                        <a:pt x="63" y="754"/>
                        <a:pt x="58" y="754"/>
                      </a:cubicBezTo>
                      <a:cubicBezTo>
                        <a:pt x="58" y="747"/>
                        <a:pt x="58" y="740"/>
                        <a:pt x="58" y="733"/>
                      </a:cubicBezTo>
                      <a:cubicBezTo>
                        <a:pt x="63" y="734"/>
                        <a:pt x="69" y="734"/>
                        <a:pt x="74" y="735"/>
                      </a:cubicBezTo>
                      <a:cubicBezTo>
                        <a:pt x="74" y="742"/>
                        <a:pt x="74" y="749"/>
                        <a:pt x="74" y="756"/>
                      </a:cubicBezTo>
                      <a:close/>
                      <a:moveTo>
                        <a:pt x="58" y="713"/>
                      </a:moveTo>
                      <a:cubicBezTo>
                        <a:pt x="58" y="707"/>
                        <a:pt x="58" y="700"/>
                        <a:pt x="58" y="693"/>
                      </a:cubicBezTo>
                      <a:cubicBezTo>
                        <a:pt x="63" y="693"/>
                        <a:pt x="69" y="694"/>
                        <a:pt x="74" y="694"/>
                      </a:cubicBezTo>
                      <a:cubicBezTo>
                        <a:pt x="74" y="701"/>
                        <a:pt x="74" y="708"/>
                        <a:pt x="74" y="715"/>
                      </a:cubicBezTo>
                      <a:cubicBezTo>
                        <a:pt x="69" y="714"/>
                        <a:pt x="63" y="714"/>
                        <a:pt x="58" y="713"/>
                      </a:cubicBezTo>
                      <a:close/>
                      <a:moveTo>
                        <a:pt x="74" y="674"/>
                      </a:moveTo>
                      <a:cubicBezTo>
                        <a:pt x="69" y="674"/>
                        <a:pt x="63" y="674"/>
                        <a:pt x="58" y="673"/>
                      </a:cubicBezTo>
                      <a:cubicBezTo>
                        <a:pt x="58" y="666"/>
                        <a:pt x="58" y="660"/>
                        <a:pt x="58" y="653"/>
                      </a:cubicBezTo>
                      <a:cubicBezTo>
                        <a:pt x="63" y="653"/>
                        <a:pt x="69" y="653"/>
                        <a:pt x="74" y="653"/>
                      </a:cubicBezTo>
                      <a:cubicBezTo>
                        <a:pt x="74" y="660"/>
                        <a:pt x="74" y="667"/>
                        <a:pt x="74" y="674"/>
                      </a:cubicBezTo>
                      <a:close/>
                      <a:moveTo>
                        <a:pt x="58" y="633"/>
                      </a:moveTo>
                      <a:cubicBezTo>
                        <a:pt x="58" y="626"/>
                        <a:pt x="58" y="619"/>
                        <a:pt x="58" y="613"/>
                      </a:cubicBezTo>
                      <a:cubicBezTo>
                        <a:pt x="63" y="613"/>
                        <a:pt x="69" y="613"/>
                        <a:pt x="74" y="613"/>
                      </a:cubicBezTo>
                      <a:cubicBezTo>
                        <a:pt x="74" y="620"/>
                        <a:pt x="74" y="627"/>
                        <a:pt x="74" y="634"/>
                      </a:cubicBezTo>
                      <a:cubicBezTo>
                        <a:pt x="69" y="633"/>
                        <a:pt x="63" y="633"/>
                        <a:pt x="58" y="633"/>
                      </a:cubicBezTo>
                      <a:close/>
                      <a:moveTo>
                        <a:pt x="74" y="593"/>
                      </a:moveTo>
                      <a:cubicBezTo>
                        <a:pt x="69" y="593"/>
                        <a:pt x="63" y="593"/>
                        <a:pt x="58" y="593"/>
                      </a:cubicBezTo>
                      <a:cubicBezTo>
                        <a:pt x="58" y="586"/>
                        <a:pt x="58" y="579"/>
                        <a:pt x="58" y="572"/>
                      </a:cubicBezTo>
                      <a:cubicBezTo>
                        <a:pt x="63" y="572"/>
                        <a:pt x="69" y="572"/>
                        <a:pt x="74" y="572"/>
                      </a:cubicBezTo>
                      <a:cubicBezTo>
                        <a:pt x="74" y="579"/>
                        <a:pt x="74" y="586"/>
                        <a:pt x="74" y="593"/>
                      </a:cubicBezTo>
                      <a:close/>
                      <a:moveTo>
                        <a:pt x="58" y="552"/>
                      </a:moveTo>
                      <a:cubicBezTo>
                        <a:pt x="58" y="546"/>
                        <a:pt x="58" y="539"/>
                        <a:pt x="58" y="532"/>
                      </a:cubicBezTo>
                      <a:cubicBezTo>
                        <a:pt x="63" y="532"/>
                        <a:pt x="69" y="532"/>
                        <a:pt x="74" y="531"/>
                      </a:cubicBezTo>
                      <a:cubicBezTo>
                        <a:pt x="74" y="538"/>
                        <a:pt x="74" y="545"/>
                        <a:pt x="74" y="552"/>
                      </a:cubicBezTo>
                      <a:cubicBezTo>
                        <a:pt x="69" y="552"/>
                        <a:pt x="63" y="552"/>
                        <a:pt x="58" y="552"/>
                      </a:cubicBezTo>
                      <a:close/>
                      <a:moveTo>
                        <a:pt x="74" y="512"/>
                      </a:moveTo>
                      <a:cubicBezTo>
                        <a:pt x="69" y="512"/>
                        <a:pt x="63" y="512"/>
                        <a:pt x="58" y="512"/>
                      </a:cubicBezTo>
                      <a:cubicBezTo>
                        <a:pt x="58" y="505"/>
                        <a:pt x="58" y="499"/>
                        <a:pt x="58" y="492"/>
                      </a:cubicBezTo>
                      <a:cubicBezTo>
                        <a:pt x="63" y="491"/>
                        <a:pt x="69" y="491"/>
                        <a:pt x="74" y="491"/>
                      </a:cubicBezTo>
                      <a:cubicBezTo>
                        <a:pt x="74" y="498"/>
                        <a:pt x="74" y="505"/>
                        <a:pt x="74" y="512"/>
                      </a:cubicBezTo>
                      <a:close/>
                      <a:moveTo>
                        <a:pt x="74" y="471"/>
                      </a:moveTo>
                      <a:cubicBezTo>
                        <a:pt x="69" y="471"/>
                        <a:pt x="63" y="472"/>
                        <a:pt x="58" y="472"/>
                      </a:cubicBezTo>
                      <a:cubicBezTo>
                        <a:pt x="58" y="465"/>
                        <a:pt x="58" y="458"/>
                        <a:pt x="58" y="452"/>
                      </a:cubicBezTo>
                      <a:cubicBezTo>
                        <a:pt x="63" y="451"/>
                        <a:pt x="69" y="450"/>
                        <a:pt x="74" y="450"/>
                      </a:cubicBezTo>
                      <a:cubicBezTo>
                        <a:pt x="74" y="457"/>
                        <a:pt x="74" y="464"/>
                        <a:pt x="74" y="471"/>
                      </a:cubicBezTo>
                      <a:close/>
                      <a:moveTo>
                        <a:pt x="74" y="430"/>
                      </a:moveTo>
                      <a:cubicBezTo>
                        <a:pt x="69" y="431"/>
                        <a:pt x="63" y="431"/>
                        <a:pt x="58" y="432"/>
                      </a:cubicBezTo>
                      <a:cubicBezTo>
                        <a:pt x="58" y="425"/>
                        <a:pt x="58" y="418"/>
                        <a:pt x="58" y="411"/>
                      </a:cubicBezTo>
                      <a:cubicBezTo>
                        <a:pt x="63" y="411"/>
                        <a:pt x="69" y="410"/>
                        <a:pt x="74" y="409"/>
                      </a:cubicBezTo>
                      <a:cubicBezTo>
                        <a:pt x="74" y="416"/>
                        <a:pt x="74" y="423"/>
                        <a:pt x="74" y="430"/>
                      </a:cubicBezTo>
                      <a:close/>
                      <a:moveTo>
                        <a:pt x="74" y="390"/>
                      </a:moveTo>
                      <a:cubicBezTo>
                        <a:pt x="69" y="390"/>
                        <a:pt x="63" y="391"/>
                        <a:pt x="58" y="391"/>
                      </a:cubicBezTo>
                      <a:cubicBezTo>
                        <a:pt x="58" y="385"/>
                        <a:pt x="58" y="378"/>
                        <a:pt x="58" y="371"/>
                      </a:cubicBezTo>
                      <a:cubicBezTo>
                        <a:pt x="63" y="370"/>
                        <a:pt x="69" y="369"/>
                        <a:pt x="74" y="369"/>
                      </a:cubicBezTo>
                      <a:cubicBezTo>
                        <a:pt x="74" y="376"/>
                        <a:pt x="74" y="383"/>
                        <a:pt x="74" y="390"/>
                      </a:cubicBezTo>
                      <a:close/>
                      <a:moveTo>
                        <a:pt x="74" y="349"/>
                      </a:moveTo>
                      <a:cubicBezTo>
                        <a:pt x="69" y="350"/>
                        <a:pt x="63" y="350"/>
                        <a:pt x="58" y="351"/>
                      </a:cubicBezTo>
                      <a:cubicBezTo>
                        <a:pt x="58" y="344"/>
                        <a:pt x="58" y="338"/>
                        <a:pt x="58" y="331"/>
                      </a:cubicBezTo>
                      <a:cubicBezTo>
                        <a:pt x="63" y="330"/>
                        <a:pt x="69" y="329"/>
                        <a:pt x="74" y="328"/>
                      </a:cubicBezTo>
                      <a:cubicBezTo>
                        <a:pt x="74" y="335"/>
                        <a:pt x="74" y="342"/>
                        <a:pt x="74" y="349"/>
                      </a:cubicBezTo>
                      <a:close/>
                      <a:moveTo>
                        <a:pt x="74" y="308"/>
                      </a:moveTo>
                      <a:cubicBezTo>
                        <a:pt x="69" y="309"/>
                        <a:pt x="63" y="310"/>
                        <a:pt x="58" y="311"/>
                      </a:cubicBezTo>
                      <a:cubicBezTo>
                        <a:pt x="58" y="304"/>
                        <a:pt x="58" y="297"/>
                        <a:pt x="58" y="291"/>
                      </a:cubicBezTo>
                      <a:cubicBezTo>
                        <a:pt x="63" y="289"/>
                        <a:pt x="69" y="288"/>
                        <a:pt x="74" y="287"/>
                      </a:cubicBezTo>
                      <a:cubicBezTo>
                        <a:pt x="74" y="294"/>
                        <a:pt x="74" y="301"/>
                        <a:pt x="74" y="308"/>
                      </a:cubicBezTo>
                      <a:close/>
                      <a:moveTo>
                        <a:pt x="74" y="268"/>
                      </a:moveTo>
                      <a:cubicBezTo>
                        <a:pt x="69" y="269"/>
                        <a:pt x="63" y="270"/>
                        <a:pt x="58" y="271"/>
                      </a:cubicBezTo>
                      <a:cubicBezTo>
                        <a:pt x="58" y="264"/>
                        <a:pt x="58" y="257"/>
                        <a:pt x="58" y="250"/>
                      </a:cubicBezTo>
                      <a:cubicBezTo>
                        <a:pt x="63" y="249"/>
                        <a:pt x="69" y="248"/>
                        <a:pt x="74" y="247"/>
                      </a:cubicBezTo>
                      <a:cubicBezTo>
                        <a:pt x="74" y="254"/>
                        <a:pt x="74" y="261"/>
                        <a:pt x="74" y="268"/>
                      </a:cubicBezTo>
                      <a:close/>
                      <a:moveTo>
                        <a:pt x="74" y="227"/>
                      </a:moveTo>
                      <a:cubicBezTo>
                        <a:pt x="69" y="228"/>
                        <a:pt x="63" y="229"/>
                        <a:pt x="58" y="230"/>
                      </a:cubicBezTo>
                      <a:cubicBezTo>
                        <a:pt x="58" y="224"/>
                        <a:pt x="58" y="217"/>
                        <a:pt x="58" y="210"/>
                      </a:cubicBezTo>
                      <a:cubicBezTo>
                        <a:pt x="63" y="209"/>
                        <a:pt x="69" y="207"/>
                        <a:pt x="74" y="206"/>
                      </a:cubicBezTo>
                      <a:cubicBezTo>
                        <a:pt x="74" y="213"/>
                        <a:pt x="74" y="220"/>
                        <a:pt x="74" y="227"/>
                      </a:cubicBezTo>
                      <a:close/>
                      <a:moveTo>
                        <a:pt x="58" y="190"/>
                      </a:moveTo>
                      <a:cubicBezTo>
                        <a:pt x="58" y="183"/>
                        <a:pt x="58" y="177"/>
                        <a:pt x="58" y="170"/>
                      </a:cubicBezTo>
                      <a:cubicBezTo>
                        <a:pt x="63" y="168"/>
                        <a:pt x="69" y="167"/>
                        <a:pt x="74" y="165"/>
                      </a:cubicBezTo>
                      <a:cubicBezTo>
                        <a:pt x="74" y="172"/>
                        <a:pt x="74" y="179"/>
                        <a:pt x="74" y="186"/>
                      </a:cubicBezTo>
                      <a:cubicBezTo>
                        <a:pt x="69" y="188"/>
                        <a:pt x="63" y="189"/>
                        <a:pt x="58" y="190"/>
                      </a:cubicBezTo>
                      <a:close/>
                      <a:moveTo>
                        <a:pt x="74" y="146"/>
                      </a:moveTo>
                      <a:cubicBezTo>
                        <a:pt x="69" y="147"/>
                        <a:pt x="63" y="148"/>
                        <a:pt x="58" y="150"/>
                      </a:cubicBezTo>
                      <a:cubicBezTo>
                        <a:pt x="58" y="143"/>
                        <a:pt x="58" y="136"/>
                        <a:pt x="58" y="130"/>
                      </a:cubicBezTo>
                      <a:cubicBezTo>
                        <a:pt x="63" y="128"/>
                        <a:pt x="69" y="126"/>
                        <a:pt x="74" y="125"/>
                      </a:cubicBezTo>
                      <a:cubicBezTo>
                        <a:pt x="74" y="132"/>
                        <a:pt x="74" y="139"/>
                        <a:pt x="74" y="146"/>
                      </a:cubicBezTo>
                      <a:close/>
                      <a:moveTo>
                        <a:pt x="58" y="89"/>
                      </a:moveTo>
                      <a:cubicBezTo>
                        <a:pt x="74" y="84"/>
                        <a:pt x="74" y="84"/>
                        <a:pt x="74" y="84"/>
                      </a:cubicBezTo>
                      <a:cubicBezTo>
                        <a:pt x="74" y="105"/>
                        <a:pt x="74" y="105"/>
                        <a:pt x="74" y="105"/>
                      </a:cubicBezTo>
                      <a:cubicBezTo>
                        <a:pt x="58" y="110"/>
                        <a:pt x="58" y="110"/>
                        <a:pt x="58" y="110"/>
                      </a:cubicBezTo>
                      <a:lnTo>
                        <a:pt x="58" y="89"/>
                      </a:lnTo>
                      <a:close/>
                      <a:moveTo>
                        <a:pt x="43" y="793"/>
                      </a:moveTo>
                      <a:cubicBezTo>
                        <a:pt x="29" y="791"/>
                        <a:pt x="29" y="791"/>
                        <a:pt x="29" y="791"/>
                      </a:cubicBezTo>
                      <a:cubicBezTo>
                        <a:pt x="29" y="772"/>
                        <a:pt x="29" y="772"/>
                        <a:pt x="29" y="772"/>
                      </a:cubicBezTo>
                      <a:cubicBezTo>
                        <a:pt x="43" y="773"/>
                        <a:pt x="43" y="773"/>
                        <a:pt x="43" y="773"/>
                      </a:cubicBezTo>
                      <a:lnTo>
                        <a:pt x="43" y="793"/>
                      </a:lnTo>
                      <a:close/>
                      <a:moveTo>
                        <a:pt x="43" y="753"/>
                      </a:moveTo>
                      <a:cubicBezTo>
                        <a:pt x="38" y="752"/>
                        <a:pt x="33" y="752"/>
                        <a:pt x="28" y="751"/>
                      </a:cubicBezTo>
                      <a:cubicBezTo>
                        <a:pt x="28" y="745"/>
                        <a:pt x="28" y="738"/>
                        <a:pt x="28" y="732"/>
                      </a:cubicBezTo>
                      <a:cubicBezTo>
                        <a:pt x="33" y="732"/>
                        <a:pt x="38" y="733"/>
                        <a:pt x="43" y="733"/>
                      </a:cubicBezTo>
                      <a:cubicBezTo>
                        <a:pt x="43" y="739"/>
                        <a:pt x="43" y="746"/>
                        <a:pt x="43" y="753"/>
                      </a:cubicBezTo>
                      <a:close/>
                      <a:moveTo>
                        <a:pt x="43" y="713"/>
                      </a:moveTo>
                      <a:cubicBezTo>
                        <a:pt x="38" y="712"/>
                        <a:pt x="33" y="712"/>
                        <a:pt x="28" y="711"/>
                      </a:cubicBezTo>
                      <a:cubicBezTo>
                        <a:pt x="28" y="705"/>
                        <a:pt x="28" y="699"/>
                        <a:pt x="28" y="692"/>
                      </a:cubicBezTo>
                      <a:cubicBezTo>
                        <a:pt x="33" y="693"/>
                        <a:pt x="38" y="693"/>
                        <a:pt x="43" y="693"/>
                      </a:cubicBezTo>
                      <a:cubicBezTo>
                        <a:pt x="43" y="700"/>
                        <a:pt x="43" y="706"/>
                        <a:pt x="43" y="713"/>
                      </a:cubicBezTo>
                      <a:close/>
                      <a:moveTo>
                        <a:pt x="43" y="673"/>
                      </a:moveTo>
                      <a:cubicBezTo>
                        <a:pt x="38" y="673"/>
                        <a:pt x="33" y="672"/>
                        <a:pt x="28" y="672"/>
                      </a:cubicBezTo>
                      <a:cubicBezTo>
                        <a:pt x="28" y="666"/>
                        <a:pt x="28" y="659"/>
                        <a:pt x="28" y="653"/>
                      </a:cubicBezTo>
                      <a:cubicBezTo>
                        <a:pt x="33" y="653"/>
                        <a:pt x="38" y="653"/>
                        <a:pt x="43" y="653"/>
                      </a:cubicBezTo>
                      <a:cubicBezTo>
                        <a:pt x="43" y="660"/>
                        <a:pt x="43" y="666"/>
                        <a:pt x="43" y="673"/>
                      </a:cubicBezTo>
                      <a:close/>
                      <a:moveTo>
                        <a:pt x="42" y="633"/>
                      </a:moveTo>
                      <a:cubicBezTo>
                        <a:pt x="38" y="633"/>
                        <a:pt x="33" y="633"/>
                        <a:pt x="28" y="632"/>
                      </a:cubicBezTo>
                      <a:cubicBezTo>
                        <a:pt x="28" y="626"/>
                        <a:pt x="28" y="620"/>
                        <a:pt x="28" y="613"/>
                      </a:cubicBezTo>
                      <a:cubicBezTo>
                        <a:pt x="33" y="613"/>
                        <a:pt x="38" y="613"/>
                        <a:pt x="42" y="613"/>
                      </a:cubicBezTo>
                      <a:cubicBezTo>
                        <a:pt x="42" y="620"/>
                        <a:pt x="42" y="626"/>
                        <a:pt x="42" y="633"/>
                      </a:cubicBezTo>
                      <a:close/>
                      <a:moveTo>
                        <a:pt x="42" y="593"/>
                      </a:moveTo>
                      <a:cubicBezTo>
                        <a:pt x="38" y="593"/>
                        <a:pt x="33" y="593"/>
                        <a:pt x="28" y="593"/>
                      </a:cubicBezTo>
                      <a:cubicBezTo>
                        <a:pt x="28" y="586"/>
                        <a:pt x="28" y="580"/>
                        <a:pt x="28" y="574"/>
                      </a:cubicBezTo>
                      <a:cubicBezTo>
                        <a:pt x="33" y="574"/>
                        <a:pt x="38" y="573"/>
                        <a:pt x="42" y="573"/>
                      </a:cubicBezTo>
                      <a:cubicBezTo>
                        <a:pt x="42" y="580"/>
                        <a:pt x="42" y="586"/>
                        <a:pt x="42" y="593"/>
                      </a:cubicBezTo>
                      <a:close/>
                      <a:moveTo>
                        <a:pt x="42" y="553"/>
                      </a:moveTo>
                      <a:cubicBezTo>
                        <a:pt x="37" y="553"/>
                        <a:pt x="33" y="553"/>
                        <a:pt x="28" y="553"/>
                      </a:cubicBezTo>
                      <a:cubicBezTo>
                        <a:pt x="28" y="547"/>
                        <a:pt x="28" y="540"/>
                        <a:pt x="28" y="534"/>
                      </a:cubicBezTo>
                      <a:cubicBezTo>
                        <a:pt x="33" y="534"/>
                        <a:pt x="37" y="534"/>
                        <a:pt x="42" y="533"/>
                      </a:cubicBezTo>
                      <a:cubicBezTo>
                        <a:pt x="42" y="540"/>
                        <a:pt x="42" y="546"/>
                        <a:pt x="42" y="553"/>
                      </a:cubicBezTo>
                      <a:close/>
                      <a:moveTo>
                        <a:pt x="42" y="513"/>
                      </a:moveTo>
                      <a:cubicBezTo>
                        <a:pt x="37" y="513"/>
                        <a:pt x="33" y="513"/>
                        <a:pt x="28" y="514"/>
                      </a:cubicBezTo>
                      <a:cubicBezTo>
                        <a:pt x="28" y="507"/>
                        <a:pt x="28" y="501"/>
                        <a:pt x="28" y="495"/>
                      </a:cubicBezTo>
                      <a:cubicBezTo>
                        <a:pt x="33" y="494"/>
                        <a:pt x="37" y="494"/>
                        <a:pt x="42" y="493"/>
                      </a:cubicBezTo>
                      <a:cubicBezTo>
                        <a:pt x="42" y="500"/>
                        <a:pt x="42" y="507"/>
                        <a:pt x="42" y="513"/>
                      </a:cubicBezTo>
                      <a:close/>
                      <a:moveTo>
                        <a:pt x="42" y="473"/>
                      </a:moveTo>
                      <a:cubicBezTo>
                        <a:pt x="37" y="474"/>
                        <a:pt x="32" y="474"/>
                        <a:pt x="28" y="474"/>
                      </a:cubicBezTo>
                      <a:cubicBezTo>
                        <a:pt x="28" y="468"/>
                        <a:pt x="28" y="461"/>
                        <a:pt x="28" y="455"/>
                      </a:cubicBezTo>
                      <a:cubicBezTo>
                        <a:pt x="32" y="454"/>
                        <a:pt x="37" y="454"/>
                        <a:pt x="42" y="454"/>
                      </a:cubicBezTo>
                      <a:cubicBezTo>
                        <a:pt x="42" y="460"/>
                        <a:pt x="42" y="467"/>
                        <a:pt x="42" y="473"/>
                      </a:cubicBezTo>
                      <a:close/>
                      <a:moveTo>
                        <a:pt x="42" y="433"/>
                      </a:moveTo>
                      <a:cubicBezTo>
                        <a:pt x="37" y="434"/>
                        <a:pt x="32" y="434"/>
                        <a:pt x="28" y="434"/>
                      </a:cubicBezTo>
                      <a:cubicBezTo>
                        <a:pt x="28" y="428"/>
                        <a:pt x="28" y="422"/>
                        <a:pt x="28" y="415"/>
                      </a:cubicBezTo>
                      <a:cubicBezTo>
                        <a:pt x="32" y="415"/>
                        <a:pt x="37" y="414"/>
                        <a:pt x="42" y="414"/>
                      </a:cubicBezTo>
                      <a:cubicBezTo>
                        <a:pt x="42" y="420"/>
                        <a:pt x="42" y="427"/>
                        <a:pt x="42" y="433"/>
                      </a:cubicBezTo>
                      <a:close/>
                      <a:moveTo>
                        <a:pt x="42" y="393"/>
                      </a:moveTo>
                      <a:cubicBezTo>
                        <a:pt x="37" y="394"/>
                        <a:pt x="32" y="394"/>
                        <a:pt x="28" y="395"/>
                      </a:cubicBezTo>
                      <a:cubicBezTo>
                        <a:pt x="28" y="389"/>
                        <a:pt x="28" y="382"/>
                        <a:pt x="28" y="376"/>
                      </a:cubicBezTo>
                      <a:cubicBezTo>
                        <a:pt x="32" y="375"/>
                        <a:pt x="37" y="374"/>
                        <a:pt x="42" y="374"/>
                      </a:cubicBezTo>
                      <a:cubicBezTo>
                        <a:pt x="42" y="380"/>
                        <a:pt x="42" y="387"/>
                        <a:pt x="42" y="393"/>
                      </a:cubicBezTo>
                      <a:close/>
                      <a:moveTo>
                        <a:pt x="42" y="354"/>
                      </a:moveTo>
                      <a:cubicBezTo>
                        <a:pt x="37" y="354"/>
                        <a:pt x="32" y="355"/>
                        <a:pt x="27" y="355"/>
                      </a:cubicBezTo>
                      <a:cubicBezTo>
                        <a:pt x="27" y="349"/>
                        <a:pt x="27" y="343"/>
                        <a:pt x="27" y="336"/>
                      </a:cubicBezTo>
                      <a:cubicBezTo>
                        <a:pt x="32" y="335"/>
                        <a:pt x="37" y="335"/>
                        <a:pt x="42" y="334"/>
                      </a:cubicBezTo>
                      <a:cubicBezTo>
                        <a:pt x="42" y="340"/>
                        <a:pt x="42" y="347"/>
                        <a:pt x="42" y="354"/>
                      </a:cubicBezTo>
                      <a:close/>
                      <a:moveTo>
                        <a:pt x="42" y="314"/>
                      </a:moveTo>
                      <a:cubicBezTo>
                        <a:pt x="37" y="314"/>
                        <a:pt x="32" y="315"/>
                        <a:pt x="27" y="316"/>
                      </a:cubicBezTo>
                      <a:cubicBezTo>
                        <a:pt x="27" y="309"/>
                        <a:pt x="27" y="303"/>
                        <a:pt x="27" y="297"/>
                      </a:cubicBezTo>
                      <a:cubicBezTo>
                        <a:pt x="32" y="296"/>
                        <a:pt x="37" y="295"/>
                        <a:pt x="42" y="294"/>
                      </a:cubicBezTo>
                      <a:cubicBezTo>
                        <a:pt x="42" y="300"/>
                        <a:pt x="42" y="307"/>
                        <a:pt x="42" y="314"/>
                      </a:cubicBezTo>
                      <a:close/>
                      <a:moveTo>
                        <a:pt x="41" y="274"/>
                      </a:moveTo>
                      <a:cubicBezTo>
                        <a:pt x="37" y="275"/>
                        <a:pt x="32" y="275"/>
                        <a:pt x="27" y="276"/>
                      </a:cubicBezTo>
                      <a:cubicBezTo>
                        <a:pt x="27" y="270"/>
                        <a:pt x="27" y="263"/>
                        <a:pt x="27" y="257"/>
                      </a:cubicBezTo>
                      <a:cubicBezTo>
                        <a:pt x="32" y="256"/>
                        <a:pt x="37" y="255"/>
                        <a:pt x="41" y="254"/>
                      </a:cubicBezTo>
                      <a:cubicBezTo>
                        <a:pt x="41" y="261"/>
                        <a:pt x="41" y="267"/>
                        <a:pt x="41" y="274"/>
                      </a:cubicBezTo>
                      <a:close/>
                      <a:moveTo>
                        <a:pt x="41" y="234"/>
                      </a:moveTo>
                      <a:cubicBezTo>
                        <a:pt x="37" y="235"/>
                        <a:pt x="32" y="236"/>
                        <a:pt x="27" y="237"/>
                      </a:cubicBezTo>
                      <a:cubicBezTo>
                        <a:pt x="27" y="230"/>
                        <a:pt x="27" y="224"/>
                        <a:pt x="27" y="218"/>
                      </a:cubicBezTo>
                      <a:cubicBezTo>
                        <a:pt x="32" y="216"/>
                        <a:pt x="37" y="215"/>
                        <a:pt x="41" y="214"/>
                      </a:cubicBezTo>
                      <a:cubicBezTo>
                        <a:pt x="41" y="221"/>
                        <a:pt x="41" y="227"/>
                        <a:pt x="41" y="234"/>
                      </a:cubicBezTo>
                      <a:close/>
                      <a:moveTo>
                        <a:pt x="41" y="194"/>
                      </a:moveTo>
                      <a:cubicBezTo>
                        <a:pt x="36" y="195"/>
                        <a:pt x="32" y="196"/>
                        <a:pt x="27" y="197"/>
                      </a:cubicBezTo>
                      <a:cubicBezTo>
                        <a:pt x="27" y="191"/>
                        <a:pt x="27" y="184"/>
                        <a:pt x="27" y="178"/>
                      </a:cubicBezTo>
                      <a:cubicBezTo>
                        <a:pt x="32" y="177"/>
                        <a:pt x="36" y="175"/>
                        <a:pt x="41" y="174"/>
                      </a:cubicBezTo>
                      <a:cubicBezTo>
                        <a:pt x="41" y="181"/>
                        <a:pt x="41" y="187"/>
                        <a:pt x="41" y="194"/>
                      </a:cubicBezTo>
                      <a:close/>
                      <a:moveTo>
                        <a:pt x="41" y="154"/>
                      </a:moveTo>
                      <a:cubicBezTo>
                        <a:pt x="36" y="155"/>
                        <a:pt x="32" y="156"/>
                        <a:pt x="27" y="157"/>
                      </a:cubicBezTo>
                      <a:cubicBezTo>
                        <a:pt x="27" y="151"/>
                        <a:pt x="27" y="145"/>
                        <a:pt x="27" y="138"/>
                      </a:cubicBezTo>
                      <a:cubicBezTo>
                        <a:pt x="32" y="137"/>
                        <a:pt x="36" y="136"/>
                        <a:pt x="41" y="134"/>
                      </a:cubicBezTo>
                      <a:cubicBezTo>
                        <a:pt x="41" y="141"/>
                        <a:pt x="41" y="147"/>
                        <a:pt x="41" y="154"/>
                      </a:cubicBezTo>
                      <a:close/>
                      <a:moveTo>
                        <a:pt x="27" y="99"/>
                      </a:moveTo>
                      <a:cubicBezTo>
                        <a:pt x="41" y="94"/>
                        <a:pt x="41" y="94"/>
                        <a:pt x="41" y="94"/>
                      </a:cubicBezTo>
                      <a:cubicBezTo>
                        <a:pt x="41" y="114"/>
                        <a:pt x="41" y="114"/>
                        <a:pt x="41" y="114"/>
                      </a:cubicBezTo>
                      <a:cubicBezTo>
                        <a:pt x="27" y="118"/>
                        <a:pt x="27" y="118"/>
                        <a:pt x="27" y="118"/>
                      </a:cubicBezTo>
                      <a:lnTo>
                        <a:pt x="27" y="99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0" name="Freeform: Shape 60"/>
              <p:cNvSpPr/>
              <p:nvPr/>
            </p:nvSpPr>
            <p:spPr bwMode="auto">
              <a:xfrm>
                <a:off x="3548282" y="5267848"/>
                <a:ext cx="4872767" cy="789783"/>
              </a:xfrm>
              <a:custGeom>
                <a:avLst/>
                <a:gdLst>
                  <a:gd name="T0" fmla="*/ 0 w 3903"/>
                  <a:gd name="T1" fmla="*/ 91 h 664"/>
                  <a:gd name="T2" fmla="*/ 2253 w 3903"/>
                  <a:gd name="T3" fmla="*/ 664 h 664"/>
                  <a:gd name="T4" fmla="*/ 3903 w 3903"/>
                  <a:gd name="T5" fmla="*/ 3 h 664"/>
                  <a:gd name="T6" fmla="*/ 3506 w 3903"/>
                  <a:gd name="T7" fmla="*/ 0 h 664"/>
                  <a:gd name="T8" fmla="*/ 3092 w 3903"/>
                  <a:gd name="T9" fmla="*/ 107 h 664"/>
                  <a:gd name="T10" fmla="*/ 2762 w 3903"/>
                  <a:gd name="T11" fmla="*/ 59 h 664"/>
                  <a:gd name="T12" fmla="*/ 2424 w 3903"/>
                  <a:gd name="T13" fmla="*/ 157 h 664"/>
                  <a:gd name="T14" fmla="*/ 2204 w 3903"/>
                  <a:gd name="T15" fmla="*/ 126 h 664"/>
                  <a:gd name="T16" fmla="*/ 1885 w 3903"/>
                  <a:gd name="T17" fmla="*/ 208 h 664"/>
                  <a:gd name="T18" fmla="*/ 1278 w 3903"/>
                  <a:gd name="T19" fmla="*/ 110 h 664"/>
                  <a:gd name="T20" fmla="*/ 848 w 3903"/>
                  <a:gd name="T21" fmla="*/ 173 h 664"/>
                  <a:gd name="T22" fmla="*/ 529 w 3903"/>
                  <a:gd name="T23" fmla="*/ 91 h 664"/>
                  <a:gd name="T24" fmla="*/ 0 w 3903"/>
                  <a:gd name="T25" fmla="*/ 91 h 664"/>
                  <a:gd name="connsiteX0" fmla="*/ 0 w 10000"/>
                  <a:gd name="connsiteY0" fmla="*/ 1325 h 9955"/>
                  <a:gd name="connsiteX1" fmla="*/ 5772 w 10000"/>
                  <a:gd name="connsiteY1" fmla="*/ 9955 h 9955"/>
                  <a:gd name="connsiteX2" fmla="*/ 10000 w 10000"/>
                  <a:gd name="connsiteY2" fmla="*/ 0 h 9955"/>
                  <a:gd name="connsiteX3" fmla="*/ 8877 w 10000"/>
                  <a:gd name="connsiteY3" fmla="*/ 1073 h 9955"/>
                  <a:gd name="connsiteX4" fmla="*/ 7922 w 10000"/>
                  <a:gd name="connsiteY4" fmla="*/ 1566 h 9955"/>
                  <a:gd name="connsiteX5" fmla="*/ 7077 w 10000"/>
                  <a:gd name="connsiteY5" fmla="*/ 844 h 9955"/>
                  <a:gd name="connsiteX6" fmla="*/ 6211 w 10000"/>
                  <a:gd name="connsiteY6" fmla="*/ 2319 h 9955"/>
                  <a:gd name="connsiteX7" fmla="*/ 5647 w 10000"/>
                  <a:gd name="connsiteY7" fmla="*/ 1853 h 9955"/>
                  <a:gd name="connsiteX8" fmla="*/ 4830 w 10000"/>
                  <a:gd name="connsiteY8" fmla="*/ 3088 h 9955"/>
                  <a:gd name="connsiteX9" fmla="*/ 3274 w 10000"/>
                  <a:gd name="connsiteY9" fmla="*/ 1612 h 9955"/>
                  <a:gd name="connsiteX10" fmla="*/ 2173 w 10000"/>
                  <a:gd name="connsiteY10" fmla="*/ 2560 h 9955"/>
                  <a:gd name="connsiteX11" fmla="*/ 1355 w 10000"/>
                  <a:gd name="connsiteY11" fmla="*/ 1325 h 9955"/>
                  <a:gd name="connsiteX12" fmla="*/ 0 w 10000"/>
                  <a:gd name="connsiteY12" fmla="*/ 1325 h 9955"/>
                  <a:gd name="connsiteX0-1" fmla="*/ 0 w 9563"/>
                  <a:gd name="connsiteY0-2" fmla="*/ 483 h 9152"/>
                  <a:gd name="connsiteX1-3" fmla="*/ 5772 w 9563"/>
                  <a:gd name="connsiteY1-4" fmla="*/ 9152 h 9152"/>
                  <a:gd name="connsiteX2-5" fmla="*/ 9563 w 9563"/>
                  <a:gd name="connsiteY2-6" fmla="*/ 358 h 9152"/>
                  <a:gd name="connsiteX3-7" fmla="*/ 8877 w 9563"/>
                  <a:gd name="connsiteY3-8" fmla="*/ 230 h 9152"/>
                  <a:gd name="connsiteX4-9" fmla="*/ 7922 w 9563"/>
                  <a:gd name="connsiteY4-10" fmla="*/ 725 h 9152"/>
                  <a:gd name="connsiteX5-11" fmla="*/ 7077 w 9563"/>
                  <a:gd name="connsiteY5-12" fmla="*/ 0 h 9152"/>
                  <a:gd name="connsiteX6-13" fmla="*/ 6211 w 9563"/>
                  <a:gd name="connsiteY6-14" fmla="*/ 1481 h 9152"/>
                  <a:gd name="connsiteX7-15" fmla="*/ 5647 w 9563"/>
                  <a:gd name="connsiteY7-16" fmla="*/ 1013 h 9152"/>
                  <a:gd name="connsiteX8-17" fmla="*/ 4830 w 9563"/>
                  <a:gd name="connsiteY8-18" fmla="*/ 2254 h 9152"/>
                  <a:gd name="connsiteX9-19" fmla="*/ 3274 w 9563"/>
                  <a:gd name="connsiteY9-20" fmla="*/ 771 h 9152"/>
                  <a:gd name="connsiteX10-21" fmla="*/ 2173 w 9563"/>
                  <a:gd name="connsiteY10-22" fmla="*/ 1724 h 9152"/>
                  <a:gd name="connsiteX11-23" fmla="*/ 1355 w 9563"/>
                  <a:gd name="connsiteY11-24" fmla="*/ 483 h 9152"/>
                  <a:gd name="connsiteX12-25" fmla="*/ 0 w 9563"/>
                  <a:gd name="connsiteY12-26" fmla="*/ 483 h 9152"/>
                  <a:gd name="connsiteX0-27" fmla="*/ 0 w 10000"/>
                  <a:gd name="connsiteY0-28" fmla="*/ 528 h 10000"/>
                  <a:gd name="connsiteX1-29" fmla="*/ 6036 w 10000"/>
                  <a:gd name="connsiteY1-30" fmla="*/ 10000 h 10000"/>
                  <a:gd name="connsiteX2-31" fmla="*/ 10000 w 10000"/>
                  <a:gd name="connsiteY2-32" fmla="*/ 391 h 10000"/>
                  <a:gd name="connsiteX3-33" fmla="*/ 9180 w 10000"/>
                  <a:gd name="connsiteY3-34" fmla="*/ 433 h 10000"/>
                  <a:gd name="connsiteX4-35" fmla="*/ 8284 w 10000"/>
                  <a:gd name="connsiteY4-36" fmla="*/ 792 h 10000"/>
                  <a:gd name="connsiteX5-37" fmla="*/ 7400 w 10000"/>
                  <a:gd name="connsiteY5-38" fmla="*/ 0 h 10000"/>
                  <a:gd name="connsiteX6-39" fmla="*/ 6495 w 10000"/>
                  <a:gd name="connsiteY6-40" fmla="*/ 1618 h 10000"/>
                  <a:gd name="connsiteX7-41" fmla="*/ 5905 w 10000"/>
                  <a:gd name="connsiteY7-42" fmla="*/ 1107 h 10000"/>
                  <a:gd name="connsiteX8-43" fmla="*/ 5051 w 10000"/>
                  <a:gd name="connsiteY8-44" fmla="*/ 2463 h 10000"/>
                  <a:gd name="connsiteX9-45" fmla="*/ 3424 w 10000"/>
                  <a:gd name="connsiteY9-46" fmla="*/ 842 h 10000"/>
                  <a:gd name="connsiteX10-47" fmla="*/ 2272 w 10000"/>
                  <a:gd name="connsiteY10-48" fmla="*/ 1884 h 10000"/>
                  <a:gd name="connsiteX11-49" fmla="*/ 1417 w 10000"/>
                  <a:gd name="connsiteY11-50" fmla="*/ 528 h 10000"/>
                  <a:gd name="connsiteX12-51" fmla="*/ 0 w 10000"/>
                  <a:gd name="connsiteY12-52" fmla="*/ 528 h 10000"/>
                  <a:gd name="connsiteX0-53" fmla="*/ 0 w 10000"/>
                  <a:gd name="connsiteY0-54" fmla="*/ 528 h 10000"/>
                  <a:gd name="connsiteX1-55" fmla="*/ 6036 w 10000"/>
                  <a:gd name="connsiteY1-56" fmla="*/ 10000 h 10000"/>
                  <a:gd name="connsiteX2-57" fmla="*/ 10000 w 10000"/>
                  <a:gd name="connsiteY2-58" fmla="*/ 391 h 10000"/>
                  <a:gd name="connsiteX3-59" fmla="*/ 8981 w 10000"/>
                  <a:gd name="connsiteY3-60" fmla="*/ 388 h 10000"/>
                  <a:gd name="connsiteX4-61" fmla="*/ 8284 w 10000"/>
                  <a:gd name="connsiteY4-62" fmla="*/ 792 h 10000"/>
                  <a:gd name="connsiteX5-63" fmla="*/ 7400 w 10000"/>
                  <a:gd name="connsiteY5-64" fmla="*/ 0 h 10000"/>
                  <a:gd name="connsiteX6-65" fmla="*/ 6495 w 10000"/>
                  <a:gd name="connsiteY6-66" fmla="*/ 1618 h 10000"/>
                  <a:gd name="connsiteX7-67" fmla="*/ 5905 w 10000"/>
                  <a:gd name="connsiteY7-68" fmla="*/ 1107 h 10000"/>
                  <a:gd name="connsiteX8-69" fmla="*/ 5051 w 10000"/>
                  <a:gd name="connsiteY8-70" fmla="*/ 2463 h 10000"/>
                  <a:gd name="connsiteX9-71" fmla="*/ 3424 w 10000"/>
                  <a:gd name="connsiteY9-72" fmla="*/ 842 h 10000"/>
                  <a:gd name="connsiteX10-73" fmla="*/ 2272 w 10000"/>
                  <a:gd name="connsiteY10-74" fmla="*/ 1884 h 10000"/>
                  <a:gd name="connsiteX11-75" fmla="*/ 1417 w 10000"/>
                  <a:gd name="connsiteY11-76" fmla="*/ 528 h 10000"/>
                  <a:gd name="connsiteX12-77" fmla="*/ 0 w 10000"/>
                  <a:gd name="connsiteY12-78" fmla="*/ 528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</a:cxnLst>
                <a:rect l="l" t="t" r="r" b="b"/>
                <a:pathLst>
                  <a:path w="10000" h="10000">
                    <a:moveTo>
                      <a:pt x="0" y="528"/>
                    </a:moveTo>
                    <a:lnTo>
                      <a:pt x="6036" y="10000"/>
                    </a:lnTo>
                    <a:lnTo>
                      <a:pt x="10000" y="391"/>
                    </a:lnTo>
                    <a:lnTo>
                      <a:pt x="8981" y="388"/>
                    </a:lnTo>
                    <a:lnTo>
                      <a:pt x="8284" y="792"/>
                    </a:lnTo>
                    <a:lnTo>
                      <a:pt x="7400" y="0"/>
                    </a:lnTo>
                    <a:lnTo>
                      <a:pt x="6495" y="1618"/>
                    </a:lnTo>
                    <a:lnTo>
                      <a:pt x="5905" y="1107"/>
                    </a:lnTo>
                    <a:lnTo>
                      <a:pt x="5051" y="2463"/>
                    </a:lnTo>
                    <a:lnTo>
                      <a:pt x="3424" y="842"/>
                    </a:lnTo>
                    <a:lnTo>
                      <a:pt x="2272" y="1884"/>
                    </a:lnTo>
                    <a:lnTo>
                      <a:pt x="1417" y="528"/>
                    </a:lnTo>
                    <a:lnTo>
                      <a:pt x="0" y="528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6" name="TextBox 11"/>
          <p:cNvSpPr txBox="1"/>
          <p:nvPr/>
        </p:nvSpPr>
        <p:spPr>
          <a:xfrm>
            <a:off x="263845" y="219199"/>
            <a:ext cx="17315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项目展望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lvl="1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Further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Development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176" y="2665920"/>
            <a:ext cx="1907898" cy="1878734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2191894" y="1212299"/>
            <a:ext cx="47038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智能垃圾桶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679037" y="1772566"/>
            <a:ext cx="5778160" cy="452919"/>
            <a:chOff x="1678745" y="1771911"/>
            <a:chExt cx="5777157" cy="452840"/>
          </a:xfrm>
        </p:grpSpPr>
        <p:sp>
          <p:nvSpPr>
            <p:cNvPr id="8" name="右中括号 7"/>
            <p:cNvSpPr/>
            <p:nvPr/>
          </p:nvSpPr>
          <p:spPr>
            <a:xfrm rot="16200000">
              <a:off x="4340904" y="-890248"/>
              <a:ext cx="452840" cy="5777157"/>
            </a:xfrm>
            <a:prstGeom prst="rightBracket">
              <a:avLst>
                <a:gd name="adj" fmla="val 125234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右中括号 8"/>
            <p:cNvSpPr/>
            <p:nvPr/>
          </p:nvSpPr>
          <p:spPr>
            <a:xfrm rot="16200000">
              <a:off x="4346004" y="1033135"/>
              <a:ext cx="452840" cy="1930391"/>
            </a:xfrm>
            <a:prstGeom prst="rightBracket">
              <a:avLst>
                <a:gd name="adj" fmla="val 125234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90774" y="2209596"/>
            <a:ext cx="1376524" cy="1553065"/>
            <a:chOff x="990601" y="2208865"/>
            <a:chExt cx="1376285" cy="1552795"/>
          </a:xfrm>
        </p:grpSpPr>
        <p:sp>
          <p:nvSpPr>
            <p:cNvPr id="4" name="星形: 七角 3"/>
            <p:cNvSpPr/>
            <p:nvPr/>
          </p:nvSpPr>
          <p:spPr>
            <a:xfrm>
              <a:off x="1316558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" name="任意多边形: 形状 9"/>
            <p:cNvSpPr/>
            <p:nvPr/>
          </p:nvSpPr>
          <p:spPr bwMode="auto">
            <a:xfrm>
              <a:off x="1477315" y="2400829"/>
              <a:ext cx="402859" cy="340445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990601" y="3129868"/>
              <a:ext cx="1376285" cy="631792"/>
              <a:chOff x="5122025" y="525814"/>
              <a:chExt cx="2020976" cy="927740"/>
            </a:xfrm>
          </p:grpSpPr>
          <p:sp>
            <p:nvSpPr>
              <p:cNvPr id="25" name="文本框 48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支持</a:t>
                </a:r>
                <a:r>
                  <a:rPr lang="en-US" altLang="zh-CN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Android</a:t>
                </a:r>
                <a: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、</a:t>
                </a:r>
                <a:r>
                  <a:rPr lang="en-US" altLang="zh-CN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iOS</a:t>
                </a:r>
                <a: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等</a:t>
                </a: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/>
              <a:p>
                <a:pPr algn="ctr" defTabSz="914400">
                  <a:defRPr/>
                </a:pPr>
                <a:r>
                  <a:rPr lang="zh-CN" altLang="en-US" sz="14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跨平台</a:t>
                </a: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2919594" y="2209595"/>
            <a:ext cx="1376524" cy="1553067"/>
            <a:chOff x="2919086" y="2208865"/>
            <a:chExt cx="1376285" cy="1552797"/>
          </a:xfrm>
        </p:grpSpPr>
        <p:sp>
          <p:nvSpPr>
            <p:cNvPr id="34" name="星形: 七角 33"/>
            <p:cNvSpPr/>
            <p:nvPr/>
          </p:nvSpPr>
          <p:spPr>
            <a:xfrm>
              <a:off x="3245396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5" name="任意多边形: 形状 34"/>
            <p:cNvSpPr>
              <a:spLocks noChangeAspect="1"/>
            </p:cNvSpPr>
            <p:nvPr/>
          </p:nvSpPr>
          <p:spPr bwMode="auto">
            <a:xfrm>
              <a:off x="3396531" y="2442001"/>
              <a:ext cx="421395" cy="273987"/>
            </a:xfrm>
            <a:custGeom>
              <a:avLst/>
              <a:gdLst>
                <a:gd name="T0" fmla="*/ 43882 w 269348"/>
                <a:gd name="T1" fmla="*/ 43882 w 269348"/>
                <a:gd name="T2" fmla="*/ 43882 w 269348"/>
                <a:gd name="T3" fmla="*/ 43882 w 269348"/>
                <a:gd name="T4" fmla="*/ 43882 w 269348"/>
                <a:gd name="T5" fmla="*/ 43882 w 269348"/>
                <a:gd name="T6" fmla="*/ 43882 w 269348"/>
                <a:gd name="T7" fmla="*/ 43882 w 269348"/>
                <a:gd name="T8" fmla="*/ 43882 w 269348"/>
                <a:gd name="T9" fmla="*/ 43882 w 269348"/>
                <a:gd name="T10" fmla="*/ 43882 w 269348"/>
                <a:gd name="T11" fmla="*/ 43882 w 269348"/>
                <a:gd name="T12" fmla="*/ 43882 w 269348"/>
                <a:gd name="T13" fmla="*/ 43882 w 269348"/>
                <a:gd name="T14" fmla="*/ 43882 w 269348"/>
                <a:gd name="T15" fmla="*/ 43882 w 269348"/>
                <a:gd name="T16" fmla="*/ 43882 w 269348"/>
                <a:gd name="T17" fmla="*/ 43882 w 269348"/>
                <a:gd name="T18" fmla="*/ 43882 w 269348"/>
                <a:gd name="T19" fmla="*/ 43882 w 269348"/>
                <a:gd name="T20" fmla="*/ 43882 w 269348"/>
                <a:gd name="T21" fmla="*/ 43882 w 269348"/>
                <a:gd name="T22" fmla="*/ 43882 w 269348"/>
                <a:gd name="T23" fmla="*/ 43882 w 269348"/>
                <a:gd name="T24" fmla="*/ 43882 w 269348"/>
                <a:gd name="T25" fmla="*/ 43882 w 269348"/>
                <a:gd name="T26" fmla="*/ 43882 w 269348"/>
                <a:gd name="T27" fmla="*/ 43882 w 269348"/>
                <a:gd name="T28" fmla="*/ 43882 w 269348"/>
                <a:gd name="T29" fmla="*/ 43882 w 269348"/>
                <a:gd name="T30" fmla="*/ 43882 w 269348"/>
                <a:gd name="T31" fmla="*/ 43882 w 269348"/>
                <a:gd name="T32" fmla="*/ 43882 w 269348"/>
                <a:gd name="T33" fmla="*/ 43882 w 269348"/>
                <a:gd name="T34" fmla="*/ 43882 w 269348"/>
                <a:gd name="T35" fmla="*/ 43882 w 269348"/>
                <a:gd name="T36" fmla="*/ 43882 w 269348"/>
                <a:gd name="T37" fmla="*/ 43882 w 269348"/>
                <a:gd name="T38" fmla="*/ 43882 w 269348"/>
                <a:gd name="T39" fmla="*/ 43882 w 269348"/>
                <a:gd name="T40" fmla="*/ 43882 w 269348"/>
                <a:gd name="T41" fmla="*/ 43882 w 269348"/>
                <a:gd name="T42" fmla="*/ 43882 w 269348"/>
                <a:gd name="T43" fmla="*/ 43882 w 269348"/>
                <a:gd name="T44" fmla="*/ 43882 w 269348"/>
                <a:gd name="T45" fmla="*/ 43882 w 269348"/>
                <a:gd name="T46" fmla="*/ 43882 w 269348"/>
                <a:gd name="T47" fmla="*/ 43882 w 269348"/>
                <a:gd name="T48" fmla="*/ 43882 w 269348"/>
                <a:gd name="T49" fmla="*/ 43882 w 269348"/>
                <a:gd name="T50" fmla="*/ 43882 w 269348"/>
                <a:gd name="T51" fmla="*/ 43882 w 269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6" h="1534">
                  <a:moveTo>
                    <a:pt x="857" y="765"/>
                  </a:moveTo>
                  <a:lnTo>
                    <a:pt x="0" y="1394"/>
                  </a:lnTo>
                  <a:lnTo>
                    <a:pt x="0" y="143"/>
                  </a:lnTo>
                  <a:lnTo>
                    <a:pt x="857" y="765"/>
                  </a:lnTo>
                  <a:close/>
                  <a:moveTo>
                    <a:pt x="1385" y="848"/>
                  </a:moveTo>
                  <a:lnTo>
                    <a:pt x="1217" y="970"/>
                  </a:lnTo>
                  <a:cubicBezTo>
                    <a:pt x="1206" y="979"/>
                    <a:pt x="1192" y="983"/>
                    <a:pt x="1178" y="983"/>
                  </a:cubicBezTo>
                  <a:cubicBezTo>
                    <a:pt x="1164" y="983"/>
                    <a:pt x="1150" y="979"/>
                    <a:pt x="1139" y="970"/>
                  </a:cubicBezTo>
                  <a:lnTo>
                    <a:pt x="970" y="848"/>
                  </a:lnTo>
                  <a:lnTo>
                    <a:pt x="49" y="1523"/>
                  </a:lnTo>
                  <a:cubicBezTo>
                    <a:pt x="62" y="1530"/>
                    <a:pt x="77" y="1534"/>
                    <a:pt x="93" y="1534"/>
                  </a:cubicBezTo>
                  <a:lnTo>
                    <a:pt x="2264" y="1534"/>
                  </a:lnTo>
                  <a:cubicBezTo>
                    <a:pt x="2279" y="1534"/>
                    <a:pt x="2294" y="1531"/>
                    <a:pt x="2306" y="1524"/>
                  </a:cubicBezTo>
                  <a:lnTo>
                    <a:pt x="1385" y="848"/>
                  </a:lnTo>
                  <a:close/>
                  <a:moveTo>
                    <a:pt x="1498" y="765"/>
                  </a:moveTo>
                  <a:lnTo>
                    <a:pt x="2356" y="1395"/>
                  </a:lnTo>
                  <a:lnTo>
                    <a:pt x="2356" y="139"/>
                  </a:lnTo>
                  <a:lnTo>
                    <a:pt x="1498" y="765"/>
                  </a:lnTo>
                  <a:close/>
                  <a:moveTo>
                    <a:pt x="2304" y="12"/>
                  </a:moveTo>
                  <a:cubicBezTo>
                    <a:pt x="2292" y="5"/>
                    <a:pt x="2279" y="0"/>
                    <a:pt x="2264" y="0"/>
                  </a:cubicBezTo>
                  <a:lnTo>
                    <a:pt x="93" y="0"/>
                  </a:lnTo>
                  <a:cubicBezTo>
                    <a:pt x="88" y="0"/>
                    <a:pt x="84" y="0"/>
                    <a:pt x="80" y="1"/>
                  </a:cubicBezTo>
                  <a:cubicBezTo>
                    <a:pt x="80" y="1"/>
                    <a:pt x="79" y="1"/>
                    <a:pt x="78" y="1"/>
                  </a:cubicBezTo>
                  <a:cubicBezTo>
                    <a:pt x="66" y="3"/>
                    <a:pt x="56" y="7"/>
                    <a:pt x="48" y="13"/>
                  </a:cubicBezTo>
                  <a:lnTo>
                    <a:pt x="1178" y="834"/>
                  </a:lnTo>
                  <a:lnTo>
                    <a:pt x="2304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2919086" y="3129869"/>
              <a:ext cx="1376285" cy="631793"/>
              <a:chOff x="5122025" y="525814"/>
              <a:chExt cx="2020976" cy="927740"/>
            </a:xfrm>
          </p:grpSpPr>
          <p:sp>
            <p:nvSpPr>
              <p:cNvPr id="37" name="文本框 46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允许使用</a:t>
                </a:r>
                <a:r>
                  <a:rPr lang="en-US" altLang="zh-CN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HTML5</a:t>
                </a:r>
                <a: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、</a:t>
                </a:r>
                <a:r>
                  <a:rPr lang="en-US" altLang="zh-CN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CSS3</a:t>
                </a:r>
                <a: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、</a:t>
                </a:r>
                <a:r>
                  <a:rPr lang="en-US" altLang="zh-CN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JavaScript</a:t>
                </a:r>
                <a: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等进行开发</a:t>
                </a: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r>
                  <a:rPr lang="zh-CN" altLang="en-US" sz="14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使用</a:t>
                </a:r>
                <a:r>
                  <a:rPr lang="en-US" altLang="zh-CN" sz="14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Web</a:t>
                </a:r>
                <a:r>
                  <a:rPr lang="zh-CN" altLang="en-US" sz="14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技术开发</a:t>
                </a: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4855107" y="2209595"/>
            <a:ext cx="1376524" cy="1553067"/>
            <a:chOff x="4854264" y="2208865"/>
            <a:chExt cx="1376285" cy="1552797"/>
          </a:xfrm>
        </p:grpSpPr>
        <p:sp>
          <p:nvSpPr>
            <p:cNvPr id="40" name="星形: 七角 39"/>
            <p:cNvSpPr/>
            <p:nvPr/>
          </p:nvSpPr>
          <p:spPr>
            <a:xfrm>
              <a:off x="5174233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rgbClr val="0E589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" name="任意多边形: 形状 40"/>
            <p:cNvSpPr/>
            <p:nvPr/>
          </p:nvSpPr>
          <p:spPr bwMode="auto">
            <a:xfrm>
              <a:off x="5448993" y="2389901"/>
              <a:ext cx="186827" cy="362302"/>
            </a:xfrm>
            <a:custGeom>
              <a:avLst/>
              <a:gdLst>
                <a:gd name="connsiteX0" fmla="*/ 159127 w 313668"/>
                <a:gd name="connsiteY0" fmla="*/ 411396 h 608274"/>
                <a:gd name="connsiteX1" fmla="*/ 159127 w 313668"/>
                <a:gd name="connsiteY1" fmla="*/ 577440 h 608274"/>
                <a:gd name="connsiteX2" fmla="*/ 128336 w 313668"/>
                <a:gd name="connsiteY2" fmla="*/ 608274 h 608274"/>
                <a:gd name="connsiteX3" fmla="*/ 97453 w 313668"/>
                <a:gd name="connsiteY3" fmla="*/ 577440 h 608274"/>
                <a:gd name="connsiteX4" fmla="*/ 97453 w 313668"/>
                <a:gd name="connsiteY4" fmla="*/ 458706 h 608274"/>
                <a:gd name="connsiteX5" fmla="*/ 128221 w 313668"/>
                <a:gd name="connsiteY5" fmla="*/ 306395 h 608274"/>
                <a:gd name="connsiteX6" fmla="*/ 168122 w 313668"/>
                <a:gd name="connsiteY6" fmla="*/ 358410 h 608274"/>
                <a:gd name="connsiteX7" fmla="*/ 171347 w 313668"/>
                <a:gd name="connsiteY7" fmla="*/ 370377 h 608274"/>
                <a:gd name="connsiteX8" fmla="*/ 165173 w 313668"/>
                <a:gd name="connsiteY8" fmla="*/ 381149 h 608274"/>
                <a:gd name="connsiteX9" fmla="*/ 71917 w 313668"/>
                <a:gd name="connsiteY9" fmla="*/ 452588 h 608274"/>
                <a:gd name="connsiteX10" fmla="*/ 62057 w 313668"/>
                <a:gd name="connsiteY10" fmla="*/ 455994 h 608274"/>
                <a:gd name="connsiteX11" fmla="*/ 49156 w 313668"/>
                <a:gd name="connsiteY11" fmla="*/ 449642 h 608274"/>
                <a:gd name="connsiteX12" fmla="*/ 3357 w 313668"/>
                <a:gd name="connsiteY12" fmla="*/ 390079 h 608274"/>
                <a:gd name="connsiteX13" fmla="*/ 132 w 313668"/>
                <a:gd name="connsiteY13" fmla="*/ 378019 h 608274"/>
                <a:gd name="connsiteX14" fmla="*/ 6398 w 313668"/>
                <a:gd name="connsiteY14" fmla="*/ 367339 h 608274"/>
                <a:gd name="connsiteX15" fmla="*/ 9162 w 313668"/>
                <a:gd name="connsiteY15" fmla="*/ 365130 h 608274"/>
                <a:gd name="connsiteX16" fmla="*/ 43904 w 313668"/>
                <a:gd name="connsiteY16" fmla="*/ 407754 h 608274"/>
                <a:gd name="connsiteX17" fmla="*/ 59661 w 313668"/>
                <a:gd name="connsiteY17" fmla="*/ 410240 h 608274"/>
                <a:gd name="connsiteX18" fmla="*/ 107948 w 313668"/>
                <a:gd name="connsiteY18" fmla="*/ 375165 h 608274"/>
                <a:gd name="connsiteX19" fmla="*/ 126009 w 313668"/>
                <a:gd name="connsiteY19" fmla="*/ 319836 h 608274"/>
                <a:gd name="connsiteX20" fmla="*/ 128221 w 313668"/>
                <a:gd name="connsiteY20" fmla="*/ 306395 h 608274"/>
                <a:gd name="connsiteX21" fmla="*/ 163534 w 313668"/>
                <a:gd name="connsiteY21" fmla="*/ 163741 h 608274"/>
                <a:gd name="connsiteX22" fmla="*/ 160861 w 313668"/>
                <a:gd name="connsiteY22" fmla="*/ 166411 h 608274"/>
                <a:gd name="connsiteX23" fmla="*/ 160861 w 313668"/>
                <a:gd name="connsiteY23" fmla="*/ 185098 h 608274"/>
                <a:gd name="connsiteX24" fmla="*/ 163534 w 313668"/>
                <a:gd name="connsiteY24" fmla="*/ 187767 h 608274"/>
                <a:gd name="connsiteX25" fmla="*/ 179484 w 313668"/>
                <a:gd name="connsiteY25" fmla="*/ 187767 h 608274"/>
                <a:gd name="connsiteX26" fmla="*/ 182157 w 313668"/>
                <a:gd name="connsiteY26" fmla="*/ 185098 h 608274"/>
                <a:gd name="connsiteX27" fmla="*/ 182157 w 313668"/>
                <a:gd name="connsiteY27" fmla="*/ 166411 h 608274"/>
                <a:gd name="connsiteX28" fmla="*/ 179484 w 313668"/>
                <a:gd name="connsiteY28" fmla="*/ 163741 h 608274"/>
                <a:gd name="connsiteX29" fmla="*/ 131358 w 313668"/>
                <a:gd name="connsiteY29" fmla="*/ 155456 h 608274"/>
                <a:gd name="connsiteX30" fmla="*/ 211383 w 313668"/>
                <a:gd name="connsiteY30" fmla="*/ 155456 h 608274"/>
                <a:gd name="connsiteX31" fmla="*/ 260338 w 313668"/>
                <a:gd name="connsiteY31" fmla="*/ 190989 h 608274"/>
                <a:gd name="connsiteX32" fmla="*/ 312151 w 313668"/>
                <a:gd name="connsiteY32" fmla="*/ 350060 h 608274"/>
                <a:gd name="connsiteX33" fmla="*/ 292606 w 313668"/>
                <a:gd name="connsiteY33" fmla="*/ 388447 h 608274"/>
                <a:gd name="connsiteX34" fmla="*/ 283110 w 313668"/>
                <a:gd name="connsiteY34" fmla="*/ 389920 h 608274"/>
                <a:gd name="connsiteX35" fmla="*/ 254069 w 313668"/>
                <a:gd name="connsiteY35" fmla="*/ 368931 h 608274"/>
                <a:gd name="connsiteX36" fmla="*/ 245310 w 313668"/>
                <a:gd name="connsiteY36" fmla="*/ 341867 h 608274"/>
                <a:gd name="connsiteX37" fmla="*/ 245310 w 313668"/>
                <a:gd name="connsiteY37" fmla="*/ 383108 h 608274"/>
                <a:gd name="connsiteX38" fmla="*/ 245310 w 313668"/>
                <a:gd name="connsiteY38" fmla="*/ 577436 h 608274"/>
                <a:gd name="connsiteX39" fmla="*/ 214425 w 313668"/>
                <a:gd name="connsiteY39" fmla="*/ 608274 h 608274"/>
                <a:gd name="connsiteX40" fmla="*/ 183540 w 313668"/>
                <a:gd name="connsiteY40" fmla="*/ 577436 h 608274"/>
                <a:gd name="connsiteX41" fmla="*/ 183540 w 313668"/>
                <a:gd name="connsiteY41" fmla="*/ 391301 h 608274"/>
                <a:gd name="connsiteX42" fmla="*/ 191561 w 313668"/>
                <a:gd name="connsiteY42" fmla="*/ 373074 h 608274"/>
                <a:gd name="connsiteX43" fmla="*/ 184278 w 313668"/>
                <a:gd name="connsiteY43" fmla="*/ 346102 h 608274"/>
                <a:gd name="connsiteX44" fmla="*/ 181789 w 313668"/>
                <a:gd name="connsiteY44" fmla="*/ 342788 h 608274"/>
                <a:gd name="connsiteX45" fmla="*/ 197646 w 313668"/>
                <a:gd name="connsiteY45" fmla="*/ 323825 h 608274"/>
                <a:gd name="connsiteX46" fmla="*/ 201242 w 313668"/>
                <a:gd name="connsiteY46" fmla="*/ 310661 h 608274"/>
                <a:gd name="connsiteX47" fmla="*/ 185015 w 313668"/>
                <a:gd name="connsiteY47" fmla="*/ 216396 h 608274"/>
                <a:gd name="connsiteX48" fmla="*/ 182526 w 313668"/>
                <a:gd name="connsiteY48" fmla="*/ 201760 h 608274"/>
                <a:gd name="connsiteX49" fmla="*/ 179853 w 313668"/>
                <a:gd name="connsiteY49" fmla="*/ 199550 h 608274"/>
                <a:gd name="connsiteX50" fmla="*/ 162797 w 313668"/>
                <a:gd name="connsiteY50" fmla="*/ 199550 h 608274"/>
                <a:gd name="connsiteX51" fmla="*/ 160123 w 313668"/>
                <a:gd name="connsiteY51" fmla="*/ 201760 h 608274"/>
                <a:gd name="connsiteX52" fmla="*/ 157634 w 313668"/>
                <a:gd name="connsiteY52" fmla="*/ 216396 h 608274"/>
                <a:gd name="connsiteX53" fmla="*/ 144266 w 313668"/>
                <a:gd name="connsiteY53" fmla="*/ 293999 h 608274"/>
                <a:gd name="connsiteX54" fmla="*/ 138550 w 313668"/>
                <a:gd name="connsiteY54" fmla="*/ 286450 h 608274"/>
                <a:gd name="connsiteX55" fmla="*/ 119650 w 313668"/>
                <a:gd name="connsiteY55" fmla="*/ 273747 h 608274"/>
                <a:gd name="connsiteX56" fmla="*/ 119189 w 313668"/>
                <a:gd name="connsiteY56" fmla="*/ 275127 h 608274"/>
                <a:gd name="connsiteX57" fmla="*/ 88580 w 313668"/>
                <a:gd name="connsiteY57" fmla="*/ 368931 h 608274"/>
                <a:gd name="connsiteX58" fmla="*/ 50135 w 313668"/>
                <a:gd name="connsiteY58" fmla="*/ 388447 h 608274"/>
                <a:gd name="connsiteX59" fmla="*/ 30590 w 313668"/>
                <a:gd name="connsiteY59" fmla="*/ 350060 h 608274"/>
                <a:gd name="connsiteX60" fmla="*/ 61107 w 313668"/>
                <a:gd name="connsiteY60" fmla="*/ 256256 h 608274"/>
                <a:gd name="connsiteX61" fmla="*/ 82403 w 313668"/>
                <a:gd name="connsiteY61" fmla="*/ 190989 h 608274"/>
                <a:gd name="connsiteX62" fmla="*/ 131358 w 313668"/>
                <a:gd name="connsiteY62" fmla="*/ 155456 h 608274"/>
                <a:gd name="connsiteX63" fmla="*/ 171336 w 313668"/>
                <a:gd name="connsiteY63" fmla="*/ 0 h 608274"/>
                <a:gd name="connsiteX64" fmla="*/ 238585 w 313668"/>
                <a:gd name="connsiteY64" fmla="*/ 67108 h 608274"/>
                <a:gd name="connsiteX65" fmla="*/ 171336 w 313668"/>
                <a:gd name="connsiteY65" fmla="*/ 134216 h 608274"/>
                <a:gd name="connsiteX66" fmla="*/ 104087 w 313668"/>
                <a:gd name="connsiteY66" fmla="*/ 67108 h 608274"/>
                <a:gd name="connsiteX67" fmla="*/ 171336 w 313668"/>
                <a:gd name="connsiteY67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13668" h="608274">
                  <a:moveTo>
                    <a:pt x="159127" y="411396"/>
                  </a:moveTo>
                  <a:lnTo>
                    <a:pt x="159127" y="577440"/>
                  </a:lnTo>
                  <a:cubicBezTo>
                    <a:pt x="159127" y="594468"/>
                    <a:pt x="145391" y="608274"/>
                    <a:pt x="128336" y="608274"/>
                  </a:cubicBezTo>
                  <a:cubicBezTo>
                    <a:pt x="111282" y="608274"/>
                    <a:pt x="97453" y="594468"/>
                    <a:pt x="97453" y="577440"/>
                  </a:cubicBezTo>
                  <a:lnTo>
                    <a:pt x="97453" y="458706"/>
                  </a:lnTo>
                  <a:close/>
                  <a:moveTo>
                    <a:pt x="128221" y="306395"/>
                  </a:moveTo>
                  <a:lnTo>
                    <a:pt x="168122" y="358410"/>
                  </a:lnTo>
                  <a:cubicBezTo>
                    <a:pt x="170794" y="361816"/>
                    <a:pt x="171900" y="366143"/>
                    <a:pt x="171347" y="370377"/>
                  </a:cubicBezTo>
                  <a:cubicBezTo>
                    <a:pt x="170794" y="374612"/>
                    <a:pt x="168583" y="378479"/>
                    <a:pt x="165173" y="381149"/>
                  </a:cubicBezTo>
                  <a:lnTo>
                    <a:pt x="71917" y="452588"/>
                  </a:lnTo>
                  <a:cubicBezTo>
                    <a:pt x="68968" y="454889"/>
                    <a:pt x="65467" y="455994"/>
                    <a:pt x="62057" y="455994"/>
                  </a:cubicBezTo>
                  <a:cubicBezTo>
                    <a:pt x="57173" y="455994"/>
                    <a:pt x="52289" y="453785"/>
                    <a:pt x="49156" y="449642"/>
                  </a:cubicBezTo>
                  <a:lnTo>
                    <a:pt x="3357" y="390079"/>
                  </a:lnTo>
                  <a:cubicBezTo>
                    <a:pt x="777" y="386672"/>
                    <a:pt x="-421" y="382345"/>
                    <a:pt x="132" y="378019"/>
                  </a:cubicBezTo>
                  <a:cubicBezTo>
                    <a:pt x="685" y="373784"/>
                    <a:pt x="2988" y="369917"/>
                    <a:pt x="6398" y="367339"/>
                  </a:cubicBezTo>
                  <a:lnTo>
                    <a:pt x="9162" y="365130"/>
                  </a:lnTo>
                  <a:cubicBezTo>
                    <a:pt x="11374" y="384279"/>
                    <a:pt x="24367" y="401402"/>
                    <a:pt x="43904" y="407754"/>
                  </a:cubicBezTo>
                  <a:cubicBezTo>
                    <a:pt x="49064" y="409411"/>
                    <a:pt x="54409" y="410240"/>
                    <a:pt x="59661" y="410240"/>
                  </a:cubicBezTo>
                  <a:cubicBezTo>
                    <a:pt x="81040" y="410240"/>
                    <a:pt x="100945" y="396615"/>
                    <a:pt x="107948" y="375165"/>
                  </a:cubicBezTo>
                  <a:lnTo>
                    <a:pt x="126009" y="319836"/>
                  </a:lnTo>
                  <a:cubicBezTo>
                    <a:pt x="127484" y="315325"/>
                    <a:pt x="128037" y="310906"/>
                    <a:pt x="128221" y="306395"/>
                  </a:cubicBezTo>
                  <a:close/>
                  <a:moveTo>
                    <a:pt x="163534" y="163741"/>
                  </a:moveTo>
                  <a:cubicBezTo>
                    <a:pt x="162059" y="163741"/>
                    <a:pt x="160861" y="164938"/>
                    <a:pt x="160861" y="166411"/>
                  </a:cubicBezTo>
                  <a:lnTo>
                    <a:pt x="160861" y="185098"/>
                  </a:lnTo>
                  <a:cubicBezTo>
                    <a:pt x="160861" y="186571"/>
                    <a:pt x="162059" y="187767"/>
                    <a:pt x="163534" y="187767"/>
                  </a:cubicBezTo>
                  <a:lnTo>
                    <a:pt x="179484" y="187767"/>
                  </a:lnTo>
                  <a:cubicBezTo>
                    <a:pt x="180959" y="187767"/>
                    <a:pt x="182157" y="186571"/>
                    <a:pt x="182157" y="185098"/>
                  </a:cubicBezTo>
                  <a:lnTo>
                    <a:pt x="182157" y="166411"/>
                  </a:lnTo>
                  <a:cubicBezTo>
                    <a:pt x="182157" y="164938"/>
                    <a:pt x="180959" y="163741"/>
                    <a:pt x="179484" y="163741"/>
                  </a:cubicBezTo>
                  <a:close/>
                  <a:moveTo>
                    <a:pt x="131358" y="155456"/>
                  </a:moveTo>
                  <a:lnTo>
                    <a:pt x="211383" y="155456"/>
                  </a:lnTo>
                  <a:cubicBezTo>
                    <a:pt x="233694" y="155456"/>
                    <a:pt x="253424" y="169725"/>
                    <a:pt x="260338" y="190989"/>
                  </a:cubicBezTo>
                  <a:lnTo>
                    <a:pt x="312151" y="350060"/>
                  </a:lnTo>
                  <a:cubicBezTo>
                    <a:pt x="317406" y="366078"/>
                    <a:pt x="308556" y="383292"/>
                    <a:pt x="292606" y="388447"/>
                  </a:cubicBezTo>
                  <a:cubicBezTo>
                    <a:pt x="289471" y="389460"/>
                    <a:pt x="286245" y="389920"/>
                    <a:pt x="283110" y="389920"/>
                  </a:cubicBezTo>
                  <a:cubicBezTo>
                    <a:pt x="270295" y="389920"/>
                    <a:pt x="258310" y="381819"/>
                    <a:pt x="254069" y="368931"/>
                  </a:cubicBezTo>
                  <a:lnTo>
                    <a:pt x="245310" y="341867"/>
                  </a:lnTo>
                  <a:lnTo>
                    <a:pt x="245310" y="383108"/>
                  </a:lnTo>
                  <a:lnTo>
                    <a:pt x="245310" y="577436"/>
                  </a:lnTo>
                  <a:cubicBezTo>
                    <a:pt x="245310" y="594466"/>
                    <a:pt x="231481" y="608274"/>
                    <a:pt x="214425" y="608274"/>
                  </a:cubicBezTo>
                  <a:cubicBezTo>
                    <a:pt x="197369" y="608274"/>
                    <a:pt x="183540" y="594466"/>
                    <a:pt x="183540" y="577436"/>
                  </a:cubicBezTo>
                  <a:lnTo>
                    <a:pt x="183540" y="391301"/>
                  </a:lnTo>
                  <a:cubicBezTo>
                    <a:pt x="187873" y="386146"/>
                    <a:pt x="190639" y="379886"/>
                    <a:pt x="191561" y="373074"/>
                  </a:cubicBezTo>
                  <a:cubicBezTo>
                    <a:pt x="192852" y="363316"/>
                    <a:pt x="190271" y="353742"/>
                    <a:pt x="184278" y="346102"/>
                  </a:cubicBezTo>
                  <a:lnTo>
                    <a:pt x="181789" y="342788"/>
                  </a:lnTo>
                  <a:lnTo>
                    <a:pt x="197646" y="323825"/>
                  </a:lnTo>
                  <a:cubicBezTo>
                    <a:pt x="200688" y="320142"/>
                    <a:pt x="201979" y="315355"/>
                    <a:pt x="201242" y="310661"/>
                  </a:cubicBezTo>
                  <a:lnTo>
                    <a:pt x="185015" y="216396"/>
                  </a:lnTo>
                  <a:lnTo>
                    <a:pt x="182526" y="201760"/>
                  </a:lnTo>
                  <a:cubicBezTo>
                    <a:pt x="182250" y="200471"/>
                    <a:pt x="181143" y="199550"/>
                    <a:pt x="179853" y="199550"/>
                  </a:cubicBezTo>
                  <a:lnTo>
                    <a:pt x="162797" y="199550"/>
                  </a:lnTo>
                  <a:cubicBezTo>
                    <a:pt x="161506" y="199550"/>
                    <a:pt x="160400" y="200471"/>
                    <a:pt x="160123" y="201760"/>
                  </a:cubicBezTo>
                  <a:lnTo>
                    <a:pt x="157634" y="216396"/>
                  </a:lnTo>
                  <a:lnTo>
                    <a:pt x="144266" y="293999"/>
                  </a:lnTo>
                  <a:lnTo>
                    <a:pt x="138550" y="286450"/>
                  </a:lnTo>
                  <a:cubicBezTo>
                    <a:pt x="133663" y="280191"/>
                    <a:pt x="127025" y="275864"/>
                    <a:pt x="119650" y="273747"/>
                  </a:cubicBezTo>
                  <a:lnTo>
                    <a:pt x="119189" y="275127"/>
                  </a:lnTo>
                  <a:lnTo>
                    <a:pt x="88580" y="368931"/>
                  </a:lnTo>
                  <a:cubicBezTo>
                    <a:pt x="83418" y="384949"/>
                    <a:pt x="66177" y="393694"/>
                    <a:pt x="50135" y="388447"/>
                  </a:cubicBezTo>
                  <a:cubicBezTo>
                    <a:pt x="34094" y="383200"/>
                    <a:pt x="25335" y="366078"/>
                    <a:pt x="30590" y="350060"/>
                  </a:cubicBezTo>
                  <a:lnTo>
                    <a:pt x="61107" y="256256"/>
                  </a:lnTo>
                  <a:lnTo>
                    <a:pt x="82403" y="190989"/>
                  </a:lnTo>
                  <a:cubicBezTo>
                    <a:pt x="89318" y="169725"/>
                    <a:pt x="108955" y="155456"/>
                    <a:pt x="131358" y="155456"/>
                  </a:cubicBezTo>
                  <a:close/>
                  <a:moveTo>
                    <a:pt x="171336" y="0"/>
                  </a:moveTo>
                  <a:cubicBezTo>
                    <a:pt x="208477" y="0"/>
                    <a:pt x="238585" y="30045"/>
                    <a:pt x="238585" y="67108"/>
                  </a:cubicBezTo>
                  <a:cubicBezTo>
                    <a:pt x="238585" y="104171"/>
                    <a:pt x="208477" y="134216"/>
                    <a:pt x="171336" y="134216"/>
                  </a:cubicBezTo>
                  <a:cubicBezTo>
                    <a:pt x="134195" y="134216"/>
                    <a:pt x="104087" y="104171"/>
                    <a:pt x="104087" y="67108"/>
                  </a:cubicBezTo>
                  <a:cubicBezTo>
                    <a:pt x="104087" y="30045"/>
                    <a:pt x="134195" y="0"/>
                    <a:pt x="1713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4854264" y="3129869"/>
              <a:ext cx="1376285" cy="631793"/>
              <a:chOff x="5122025" y="525814"/>
              <a:chExt cx="2020976" cy="927740"/>
            </a:xfrm>
          </p:grpSpPr>
          <p:sp>
            <p:nvSpPr>
              <p:cNvPr id="43" name="文本框 44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可使用</a:t>
                </a:r>
                <a:r>
                  <a:rPr lang="en-US" altLang="zh-CN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JavaScript</a:t>
                </a:r>
                <a: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访问摄像头等原生的设备功能</a:t>
                </a: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r>
                  <a:rPr lang="zh-CN" altLang="en-US" sz="14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提供设备相关</a:t>
                </a:r>
                <a:r>
                  <a:rPr lang="en-US" altLang="zh-CN" sz="14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API</a:t>
                </a: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6778291" y="2209595"/>
            <a:ext cx="1376524" cy="1553067"/>
            <a:chOff x="6777114" y="2208865"/>
            <a:chExt cx="1376285" cy="1552797"/>
          </a:xfrm>
        </p:grpSpPr>
        <p:sp>
          <p:nvSpPr>
            <p:cNvPr id="46" name="星形: 七角 45"/>
            <p:cNvSpPr/>
            <p:nvPr/>
          </p:nvSpPr>
          <p:spPr>
            <a:xfrm>
              <a:off x="7103070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7" name="任意多边形: 形状 46"/>
            <p:cNvSpPr/>
            <p:nvPr/>
          </p:nvSpPr>
          <p:spPr bwMode="auto">
            <a:xfrm>
              <a:off x="7250512" y="2366989"/>
              <a:ext cx="429489" cy="408124"/>
            </a:xfrm>
            <a:custGeom>
              <a:avLst/>
              <a:gdLst>
                <a:gd name="T0" fmla="*/ 374 w 723"/>
                <a:gd name="T1" fmla="*/ 21 h 688"/>
                <a:gd name="T2" fmla="*/ 425 w 723"/>
                <a:gd name="T3" fmla="*/ 232 h 688"/>
                <a:gd name="T4" fmla="*/ 477 w 723"/>
                <a:gd name="T5" fmla="*/ 270 h 688"/>
                <a:gd name="T6" fmla="*/ 698 w 723"/>
                <a:gd name="T7" fmla="*/ 256 h 688"/>
                <a:gd name="T8" fmla="*/ 706 w 723"/>
                <a:gd name="T9" fmla="*/ 280 h 688"/>
                <a:gd name="T10" fmla="*/ 524 w 723"/>
                <a:gd name="T11" fmla="*/ 388 h 688"/>
                <a:gd name="T12" fmla="*/ 504 w 723"/>
                <a:gd name="T13" fmla="*/ 450 h 688"/>
                <a:gd name="T14" fmla="*/ 582 w 723"/>
                <a:gd name="T15" fmla="*/ 661 h 688"/>
                <a:gd name="T16" fmla="*/ 562 w 723"/>
                <a:gd name="T17" fmla="*/ 675 h 688"/>
                <a:gd name="T18" fmla="*/ 394 w 723"/>
                <a:gd name="T19" fmla="*/ 527 h 688"/>
                <a:gd name="T20" fmla="*/ 329 w 723"/>
                <a:gd name="T21" fmla="*/ 527 h 688"/>
                <a:gd name="T22" fmla="*/ 161 w 723"/>
                <a:gd name="T23" fmla="*/ 675 h 688"/>
                <a:gd name="T24" fmla="*/ 141 w 723"/>
                <a:gd name="T25" fmla="*/ 661 h 688"/>
                <a:gd name="T26" fmla="*/ 219 w 723"/>
                <a:gd name="T27" fmla="*/ 450 h 688"/>
                <a:gd name="T28" fmla="*/ 199 w 723"/>
                <a:gd name="T29" fmla="*/ 388 h 688"/>
                <a:gd name="T30" fmla="*/ 17 w 723"/>
                <a:gd name="T31" fmla="*/ 280 h 688"/>
                <a:gd name="T32" fmla="*/ 25 w 723"/>
                <a:gd name="T33" fmla="*/ 256 h 688"/>
                <a:gd name="T34" fmla="*/ 246 w 723"/>
                <a:gd name="T35" fmla="*/ 270 h 688"/>
                <a:gd name="T36" fmla="*/ 298 w 723"/>
                <a:gd name="T37" fmla="*/ 232 h 688"/>
                <a:gd name="T38" fmla="*/ 349 w 723"/>
                <a:gd name="T39" fmla="*/ 21 h 688"/>
                <a:gd name="T40" fmla="*/ 374 w 723"/>
                <a:gd name="T41" fmla="*/ 2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3" h="688">
                  <a:moveTo>
                    <a:pt x="374" y="21"/>
                  </a:moveTo>
                  <a:lnTo>
                    <a:pt x="425" y="232"/>
                  </a:lnTo>
                  <a:cubicBezTo>
                    <a:pt x="431" y="253"/>
                    <a:pt x="455" y="270"/>
                    <a:pt x="477" y="270"/>
                  </a:cubicBezTo>
                  <a:lnTo>
                    <a:pt x="698" y="256"/>
                  </a:lnTo>
                  <a:cubicBezTo>
                    <a:pt x="720" y="256"/>
                    <a:pt x="723" y="267"/>
                    <a:pt x="706" y="280"/>
                  </a:cubicBezTo>
                  <a:lnTo>
                    <a:pt x="524" y="388"/>
                  </a:lnTo>
                  <a:cubicBezTo>
                    <a:pt x="506" y="401"/>
                    <a:pt x="497" y="429"/>
                    <a:pt x="504" y="450"/>
                  </a:cubicBezTo>
                  <a:lnTo>
                    <a:pt x="582" y="661"/>
                  </a:lnTo>
                  <a:cubicBezTo>
                    <a:pt x="589" y="682"/>
                    <a:pt x="580" y="688"/>
                    <a:pt x="562" y="675"/>
                  </a:cubicBezTo>
                  <a:lnTo>
                    <a:pt x="394" y="527"/>
                  </a:lnTo>
                  <a:cubicBezTo>
                    <a:pt x="376" y="514"/>
                    <a:pt x="347" y="514"/>
                    <a:pt x="329" y="527"/>
                  </a:cubicBezTo>
                  <a:lnTo>
                    <a:pt x="161" y="675"/>
                  </a:lnTo>
                  <a:cubicBezTo>
                    <a:pt x="143" y="688"/>
                    <a:pt x="134" y="682"/>
                    <a:pt x="141" y="661"/>
                  </a:cubicBezTo>
                  <a:lnTo>
                    <a:pt x="219" y="450"/>
                  </a:lnTo>
                  <a:cubicBezTo>
                    <a:pt x="226" y="429"/>
                    <a:pt x="217" y="401"/>
                    <a:pt x="199" y="388"/>
                  </a:cubicBezTo>
                  <a:lnTo>
                    <a:pt x="17" y="280"/>
                  </a:lnTo>
                  <a:cubicBezTo>
                    <a:pt x="0" y="267"/>
                    <a:pt x="3" y="256"/>
                    <a:pt x="25" y="256"/>
                  </a:cubicBezTo>
                  <a:lnTo>
                    <a:pt x="246" y="270"/>
                  </a:lnTo>
                  <a:cubicBezTo>
                    <a:pt x="268" y="270"/>
                    <a:pt x="291" y="253"/>
                    <a:pt x="298" y="232"/>
                  </a:cubicBezTo>
                  <a:lnTo>
                    <a:pt x="349" y="21"/>
                  </a:lnTo>
                  <a:cubicBezTo>
                    <a:pt x="356" y="0"/>
                    <a:pt x="367" y="0"/>
                    <a:pt x="374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6777114" y="3129869"/>
              <a:ext cx="1376285" cy="631793"/>
              <a:chOff x="5122025" y="525814"/>
              <a:chExt cx="2020976" cy="927740"/>
            </a:xfrm>
          </p:grpSpPr>
          <p:sp>
            <p:nvSpPr>
              <p:cNvPr id="49" name="文本框 42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轻量级模型可以作为扩展插件调用</a:t>
                </a: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r>
                  <a:rPr lang="zh-CN" altLang="en-US" sz="14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支持扩展插件</a:t>
                </a:r>
              </a:p>
            </p:txBody>
          </p:sp>
        </p:grpSp>
      </p:grpSp>
      <p:pic>
        <p:nvPicPr>
          <p:cNvPr id="2" name="图片 1" descr="微信截图_202104081950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655" y="382905"/>
            <a:ext cx="1191895" cy="131762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852409" y="1852504"/>
            <a:ext cx="1376524" cy="221643"/>
          </a:xfrm>
          <a:prstGeom prst="rect">
            <a:avLst/>
          </a:prstGeom>
        </p:spPr>
        <p:txBody>
          <a:bodyPr wrap="none" lIns="0" tIns="0" rIns="0" bIns="0" anchor="ctr" anchorCtr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Apache Cordova</a:t>
            </a:r>
          </a:p>
        </p:txBody>
      </p:sp>
      <p:sp>
        <p:nvSpPr>
          <p:cNvPr id="33" name="TextBox 11"/>
          <p:cNvSpPr txBox="1"/>
          <p:nvPr/>
        </p:nvSpPr>
        <p:spPr>
          <a:xfrm>
            <a:off x="263845" y="219199"/>
            <a:ext cx="17315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项目展望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lvl="1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Further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13331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" y="0"/>
            <a:ext cx="9138700" cy="514508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435795" y="2219449"/>
            <a:ext cx="35115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背景及现状</a:t>
            </a:r>
          </a:p>
          <a:p>
            <a:pPr marL="0" lvl="1"/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Background and Present Situation</a:t>
            </a: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4327714" y="1843828"/>
            <a:ext cx="0" cy="1420588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/>
          <p:cNvSpPr txBox="1"/>
          <p:nvPr/>
        </p:nvSpPr>
        <p:spPr>
          <a:xfrm>
            <a:off x="3073713" y="3018214"/>
            <a:ext cx="902731" cy="2462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PART 01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917675" y="1840587"/>
            <a:ext cx="1004396" cy="10043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 dirty="0">
              <a:solidFill>
                <a:srgbClr val="080808"/>
              </a:solidFill>
              <a:latin typeface="+mj-ea"/>
              <a:ea typeface="+mj-ea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3055477" y="1982596"/>
            <a:ext cx="902731" cy="769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01</a:t>
            </a:r>
            <a:endParaRPr lang="zh-CN" altLang="en-US" sz="5000" b="1" dirty="0">
              <a:solidFill>
                <a:schemeClr val="bg1"/>
              </a:solidFill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1652523-a156a63a5cd4bb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530" y="340296"/>
            <a:ext cx="5718175" cy="4525010"/>
          </a:xfrm>
          <a:prstGeom prst="rect">
            <a:avLst/>
          </a:prstGeom>
        </p:spPr>
      </p:pic>
      <p:sp>
        <p:nvSpPr>
          <p:cNvPr id="7" name="TextBox 11"/>
          <p:cNvSpPr txBox="1"/>
          <p:nvPr/>
        </p:nvSpPr>
        <p:spPr>
          <a:xfrm>
            <a:off x="263845" y="219199"/>
            <a:ext cx="17315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项目展望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lvl="1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Further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84656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" y="0"/>
            <a:ext cx="9138700" cy="51450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10209" y="1585923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Broadway" panose="04040905080B02020502" pitchFamily="82" charset="0"/>
              </a:rPr>
              <a:t>敬请指导</a:t>
            </a:r>
          </a:p>
        </p:txBody>
      </p:sp>
      <p:sp>
        <p:nvSpPr>
          <p:cNvPr id="8" name="TextBox 32"/>
          <p:cNvSpPr txBox="1"/>
          <p:nvPr/>
        </p:nvSpPr>
        <p:spPr>
          <a:xfrm>
            <a:off x="3307328" y="2932584"/>
            <a:ext cx="25298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张艺腾  赵浠明  林滏   周子龙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 eaLnBrk="1" hangingPunct="1">
              <a:buFont typeface="Arial" panose="020B0604020202090204" pitchFamily="34" charset="0"/>
              <a:buNone/>
            </a:pP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2020-04-16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TextBox 26"/>
          <p:cNvSpPr txBox="1"/>
          <p:nvPr/>
        </p:nvSpPr>
        <p:spPr>
          <a:xfrm>
            <a:off x="365015" y="806002"/>
            <a:ext cx="84144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指瑕</a:t>
            </a: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基于深度学习的垃圾分类</a:t>
            </a:r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5"/>
          <p:cNvGrpSpPr/>
          <p:nvPr/>
        </p:nvGrpSpPr>
        <p:grpSpPr>
          <a:xfrm>
            <a:off x="4430107" y="3619731"/>
            <a:ext cx="3791441" cy="839889"/>
            <a:chOff x="1921807" y="4516440"/>
            <a:chExt cx="3711146" cy="944249"/>
          </a:xfrm>
        </p:grpSpPr>
        <p:sp>
          <p:nvSpPr>
            <p:cNvPr id="7" name="TextBox 12"/>
            <p:cNvSpPr txBox="1"/>
            <p:nvPr/>
          </p:nvSpPr>
          <p:spPr>
            <a:xfrm>
              <a:off x="1939210" y="4516440"/>
              <a:ext cx="3590706" cy="414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spc="-15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经济快速发展导致的环境治理问题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994717" y="4992619"/>
              <a:ext cx="3535362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4"/>
            <p:cNvSpPr txBox="1"/>
            <p:nvPr/>
          </p:nvSpPr>
          <p:spPr>
            <a:xfrm>
              <a:off x="1921807" y="5073041"/>
              <a:ext cx="3711146" cy="387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2000"/>
                </a:lnSpc>
              </a:pPr>
              <a:r>
                <a:rPr lang="en-US" altLang="zh-CN" sz="900" spc="-30" dirty="0">
                  <a:solidFill>
                    <a:schemeClr val="bg1">
                      <a:lumMod val="65000"/>
                    </a:schemeClr>
                  </a:solidFill>
                </a:rPr>
                <a:t>Environmental governance problems caused by rapid economic development</a:t>
              </a:r>
            </a:p>
          </p:txBody>
        </p:sp>
      </p:grpSp>
      <p:grpSp>
        <p:nvGrpSpPr>
          <p:cNvPr id="4" name="组合 18"/>
          <p:cNvGrpSpPr/>
          <p:nvPr/>
        </p:nvGrpSpPr>
        <p:grpSpPr>
          <a:xfrm>
            <a:off x="1076211" y="1472385"/>
            <a:ext cx="3079787" cy="2965270"/>
            <a:chOff x="6220893" y="1742935"/>
            <a:chExt cx="4852271" cy="4093808"/>
          </a:xfrm>
        </p:grpSpPr>
        <p:sp>
          <p:nvSpPr>
            <p:cNvPr id="20" name="矩形 19"/>
            <p:cNvSpPr/>
            <p:nvPr/>
          </p:nvSpPr>
          <p:spPr>
            <a:xfrm>
              <a:off x="6220893" y="1742935"/>
              <a:ext cx="4852269" cy="409380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1" name="矩形 7"/>
            <p:cNvSpPr>
              <a:spLocks noChangeArrowheads="1"/>
            </p:cNvSpPr>
            <p:nvPr/>
          </p:nvSpPr>
          <p:spPr bwMode="auto">
            <a:xfrm>
              <a:off x="6220895" y="1756931"/>
              <a:ext cx="4852269" cy="3823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        </a:t>
              </a:r>
              <a:r>
                <a:rPr sz="900" dirty="0">
                  <a:solidFill>
                    <a:schemeClr val="bg1">
                      <a:lumMod val="50000"/>
                    </a:schemeClr>
                  </a:solidFill>
                </a:rPr>
                <a:t>近年来，随着我国经济的快速发展，</a:t>
              </a:r>
              <a:r>
                <a:rPr sz="900" dirty="0" smtClean="0">
                  <a:solidFill>
                    <a:schemeClr val="bg1">
                      <a:lumMod val="50000"/>
                    </a:schemeClr>
                  </a:solidFill>
                </a:rPr>
                <a:t>国家各项建设都蒸蒸日上，</a:t>
              </a:r>
              <a:r>
                <a:rPr sz="900" dirty="0">
                  <a:solidFill>
                    <a:schemeClr val="bg1">
                      <a:lumMod val="50000"/>
                    </a:schemeClr>
                  </a:solidFill>
                </a:rPr>
                <a:t>成绩显著。但与此同时，也让资源与环境受到了严重破坏。这种现象与垃圾分类投放时的不合理直接相关，而人们对于环境污染问题反映强烈却束手无策，这两者间的矛盾日益尖锐。人们日常生活中的垃圾主要包括有害垃圾、厨余垃圾、可回收垃圾以及其他垃圾这四类，对不同类别的垃圾应采取不同分类方法，如果投放不当，可能会导致各种环境污染问题。合理地进行垃圾分类是有效进行垃圾处理、减少环境污染与资源再利用中的关键举措，也是目前最合适最有效的科学管理方式，利用现有的生产水平将日常垃圾按类别处理、利用有效物质和能量、填埋无用垃圾等。这样既能够提高垃圾资源处理效率，又能缓解环境污染问题。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210" y="1472565"/>
            <a:ext cx="3672840" cy="20897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8585" y="196215"/>
            <a:ext cx="1656080" cy="5759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1"/>
          <p:cNvSpPr txBox="1"/>
          <p:nvPr/>
        </p:nvSpPr>
        <p:spPr>
          <a:xfrm>
            <a:off x="263845" y="219199"/>
            <a:ext cx="2681605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背景及现状</a:t>
            </a:r>
          </a:p>
          <a:p>
            <a:pPr marL="0" lvl="1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Background and Present Situation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5"/>
          <p:cNvGrpSpPr/>
          <p:nvPr/>
        </p:nvGrpSpPr>
        <p:grpSpPr>
          <a:xfrm>
            <a:off x="4430107" y="3619731"/>
            <a:ext cx="3791441" cy="712889"/>
            <a:chOff x="1921807" y="4516440"/>
            <a:chExt cx="3711146" cy="801469"/>
          </a:xfrm>
        </p:grpSpPr>
        <p:sp>
          <p:nvSpPr>
            <p:cNvPr id="7" name="TextBox 12"/>
            <p:cNvSpPr txBox="1"/>
            <p:nvPr/>
          </p:nvSpPr>
          <p:spPr>
            <a:xfrm>
              <a:off x="1939210" y="4516440"/>
              <a:ext cx="3590706" cy="414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spc="-15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垃圾分类宣传效果不尽人意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994717" y="4992619"/>
              <a:ext cx="3535362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4"/>
            <p:cNvSpPr txBox="1"/>
            <p:nvPr/>
          </p:nvSpPr>
          <p:spPr>
            <a:xfrm>
              <a:off x="1921807" y="5073041"/>
              <a:ext cx="3711146" cy="244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2000"/>
                </a:lnSpc>
              </a:pPr>
              <a:r>
                <a:rPr lang="en-US" altLang="zh-CN" sz="900" spc="-30" dirty="0">
                  <a:solidFill>
                    <a:schemeClr val="bg1">
                      <a:lumMod val="65000"/>
                    </a:schemeClr>
                  </a:solidFill>
                </a:rPr>
                <a:t>The publicity of garbage classification is not satisfactory</a:t>
              </a:r>
            </a:p>
          </p:txBody>
        </p:sp>
      </p:grpSp>
      <p:grpSp>
        <p:nvGrpSpPr>
          <p:cNvPr id="4" name="组合 18"/>
          <p:cNvGrpSpPr/>
          <p:nvPr/>
        </p:nvGrpSpPr>
        <p:grpSpPr>
          <a:xfrm>
            <a:off x="1076211" y="1472385"/>
            <a:ext cx="3079786" cy="2982949"/>
            <a:chOff x="6220893" y="1742935"/>
            <a:chExt cx="4852269" cy="4118216"/>
          </a:xfrm>
        </p:grpSpPr>
        <p:sp>
          <p:nvSpPr>
            <p:cNvPr id="20" name="矩形 19"/>
            <p:cNvSpPr/>
            <p:nvPr/>
          </p:nvSpPr>
          <p:spPr>
            <a:xfrm>
              <a:off x="6220893" y="1742935"/>
              <a:ext cx="4852269" cy="409380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1" name="矩形 7"/>
            <p:cNvSpPr>
              <a:spLocks noChangeArrowheads="1"/>
            </p:cNvSpPr>
            <p:nvPr/>
          </p:nvSpPr>
          <p:spPr bwMode="auto">
            <a:xfrm>
              <a:off x="6237206" y="1756503"/>
              <a:ext cx="4835956" cy="4104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        </a:t>
              </a:r>
              <a:r>
                <a:rPr lang="zh-CN" sz="1050" dirty="0">
                  <a:solidFill>
                    <a:schemeClr val="bg1">
                      <a:lumMod val="50000"/>
                    </a:schemeClr>
                  </a:solidFill>
                </a:rPr>
                <a:t>尽管各类组织及社区街道都在大力宣传垃圾分类，但由于监管力度不足、人们垃圾分类意识不高以及人们对于垃圾分类知识的缺乏等原因，仍然有很多垃圾未经正确分类就被投放至垃圾回收站。目前我们对于这样的混合垃圾，还是采用人工分类的方式对其进行手动分类，不仅效率低，浪费人力，垃圾中的有害物质或尖锐物品还会对分类员造成伤害。因此，我们希望利用计算机视觉方面的图像识别分类技术，对混合垃圾的图像进行识别，并对其进行分类，以帮助垃圾回收站进行垃圾分类，减少人力物力的浪费，提高垃圾分类回收的效率。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108585" y="196215"/>
            <a:ext cx="1656080" cy="5759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1"/>
          <p:cNvSpPr txBox="1"/>
          <p:nvPr/>
        </p:nvSpPr>
        <p:spPr>
          <a:xfrm>
            <a:off x="263845" y="219199"/>
            <a:ext cx="2681605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背景及现状</a:t>
            </a:r>
          </a:p>
          <a:p>
            <a:pPr marL="0" lvl="1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Background and Present Situation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l="-532" t="16914" r="532" b="8086"/>
          <a:stretch>
            <a:fillRect/>
          </a:stretch>
        </p:blipFill>
        <p:spPr>
          <a:xfrm>
            <a:off x="4485640" y="1472565"/>
            <a:ext cx="3735705" cy="2101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5"/>
          <p:cNvGrpSpPr/>
          <p:nvPr/>
        </p:nvGrpSpPr>
        <p:grpSpPr>
          <a:xfrm>
            <a:off x="4430107" y="3619735"/>
            <a:ext cx="3791441" cy="714826"/>
            <a:chOff x="1921807" y="4516440"/>
            <a:chExt cx="3711146" cy="803646"/>
          </a:xfrm>
        </p:grpSpPr>
        <p:sp>
          <p:nvSpPr>
            <p:cNvPr id="7" name="TextBox 12"/>
            <p:cNvSpPr txBox="1"/>
            <p:nvPr/>
          </p:nvSpPr>
          <p:spPr>
            <a:xfrm>
              <a:off x="1939210" y="4516440"/>
              <a:ext cx="3590706" cy="415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spc="-15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垃圾分类在社区中难以开展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994717" y="4992619"/>
              <a:ext cx="3535362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4"/>
            <p:cNvSpPr txBox="1"/>
            <p:nvPr/>
          </p:nvSpPr>
          <p:spPr>
            <a:xfrm>
              <a:off x="1921807" y="5073042"/>
              <a:ext cx="3711146" cy="24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2000"/>
                </a:lnSpc>
              </a:pPr>
              <a:r>
                <a:rPr lang="en-US" altLang="zh-CN" sz="900" spc="-30" dirty="0" err="1">
                  <a:solidFill>
                    <a:schemeClr val="bg1">
                      <a:lumMod val="65000"/>
                    </a:schemeClr>
                  </a:solidFill>
                </a:rPr>
                <a:t>Lajifenlai</a:t>
              </a:r>
              <a:r>
                <a:rPr lang="zh-CN" altLang="en-US" sz="900" spc="-3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altLang="zh-CN" sz="900" spc="-30" dirty="0" err="1">
                  <a:solidFill>
                    <a:schemeClr val="bg1">
                      <a:lumMod val="65000"/>
                    </a:schemeClr>
                  </a:solidFill>
                </a:rPr>
                <a:t>zai</a:t>
              </a:r>
              <a:r>
                <a:rPr lang="zh-CN" altLang="en-US" sz="900" spc="-3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altLang="zh-CN" sz="900" spc="-30" dirty="0" err="1">
                  <a:solidFill>
                    <a:schemeClr val="bg1">
                      <a:lumMod val="65000"/>
                    </a:schemeClr>
                  </a:solidFill>
                </a:rPr>
                <a:t>shequ</a:t>
              </a:r>
              <a:r>
                <a:rPr lang="zh-CN" altLang="en-US" sz="900" spc="-3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altLang="zh-CN" sz="900" spc="-30" dirty="0" err="1">
                  <a:solidFill>
                    <a:schemeClr val="bg1">
                      <a:lumMod val="65000"/>
                    </a:schemeClr>
                  </a:solidFill>
                </a:rPr>
                <a:t>zhong</a:t>
              </a:r>
              <a:r>
                <a:rPr lang="zh-CN" altLang="en-US" sz="900" spc="-3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altLang="zh-CN" sz="900" spc="-30" dirty="0" err="1">
                  <a:solidFill>
                    <a:schemeClr val="bg1">
                      <a:lumMod val="65000"/>
                    </a:schemeClr>
                  </a:solidFill>
                </a:rPr>
                <a:t>nanyi</a:t>
              </a:r>
              <a:r>
                <a:rPr lang="zh-CN" altLang="en-US" sz="900" spc="-3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altLang="zh-CN" sz="900" spc="-30" dirty="0" err="1">
                  <a:solidFill>
                    <a:schemeClr val="bg1">
                      <a:lumMod val="65000"/>
                    </a:schemeClr>
                  </a:solidFill>
                </a:rPr>
                <a:t>kaizhan</a:t>
              </a:r>
              <a:endParaRPr lang="en-US" altLang="zh-CN" sz="900" spc="-3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4" name="组合 18"/>
          <p:cNvGrpSpPr/>
          <p:nvPr/>
        </p:nvGrpSpPr>
        <p:grpSpPr>
          <a:xfrm>
            <a:off x="1076211" y="1472385"/>
            <a:ext cx="3079786" cy="2965270"/>
            <a:chOff x="6220893" y="1742935"/>
            <a:chExt cx="4852269" cy="4093808"/>
          </a:xfrm>
        </p:grpSpPr>
        <p:sp>
          <p:nvSpPr>
            <p:cNvPr id="20" name="矩形 19"/>
            <p:cNvSpPr/>
            <p:nvPr/>
          </p:nvSpPr>
          <p:spPr>
            <a:xfrm>
              <a:off x="6220893" y="1742935"/>
              <a:ext cx="4852269" cy="409380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1" name="矩形 7"/>
            <p:cNvSpPr>
              <a:spLocks noChangeArrowheads="1"/>
            </p:cNvSpPr>
            <p:nvPr/>
          </p:nvSpPr>
          <p:spPr bwMode="auto">
            <a:xfrm>
              <a:off x="6357955" y="1885832"/>
              <a:ext cx="4577087" cy="728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在校园以及社区中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</a:rPr>
                <a:t>,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 垃圾分类大多有固定的时间节点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</a:rPr>
                <a:t>,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 如厨余垃圾必须在规定时间内处理</a:t>
              </a:r>
              <a:endParaRPr lang="zh-CN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108585" y="196215"/>
            <a:ext cx="1656080" cy="5759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1"/>
          <p:cNvSpPr txBox="1"/>
          <p:nvPr/>
        </p:nvSpPr>
        <p:spPr>
          <a:xfrm>
            <a:off x="263845" y="219199"/>
            <a:ext cx="2681605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背景及现状</a:t>
            </a:r>
          </a:p>
          <a:p>
            <a:pPr marL="0" lvl="1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Background and Present Situation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l="-532" t="16914" r="532" b="8086"/>
          <a:stretch>
            <a:fillRect/>
          </a:stretch>
        </p:blipFill>
        <p:spPr>
          <a:xfrm>
            <a:off x="4485640" y="1472565"/>
            <a:ext cx="3735705" cy="2101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132205" y="1358900"/>
            <a:ext cx="3079750" cy="29648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8585" y="196215"/>
            <a:ext cx="1656080" cy="5759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1"/>
          <p:cNvSpPr txBox="1"/>
          <p:nvPr/>
        </p:nvSpPr>
        <p:spPr>
          <a:xfrm>
            <a:off x="263845" y="219199"/>
            <a:ext cx="2681605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背景及现状</a:t>
            </a:r>
          </a:p>
          <a:p>
            <a:pPr marL="0" lvl="1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Background and Present Situation</a:t>
            </a:r>
          </a:p>
        </p:txBody>
      </p:sp>
      <p:pic>
        <p:nvPicPr>
          <p:cNvPr id="2" name="图片 1" descr="Screen Shot 2021-03-18 at 20.58.54"/>
          <p:cNvPicPr>
            <a:picLocks noChangeAspect="1"/>
          </p:cNvPicPr>
          <p:nvPr/>
        </p:nvPicPr>
        <p:blipFill>
          <a:blip r:embed="rId3"/>
          <a:srcRect l="63137" t="85049" b="655"/>
          <a:stretch>
            <a:fillRect/>
          </a:stretch>
        </p:blipFill>
        <p:spPr>
          <a:xfrm>
            <a:off x="1943100" y="4048125"/>
            <a:ext cx="1456690" cy="262255"/>
          </a:xfrm>
          <a:prstGeom prst="rect">
            <a:avLst/>
          </a:prstGeom>
        </p:spPr>
      </p:pic>
      <p:pic>
        <p:nvPicPr>
          <p:cNvPr id="11" name="图片 10" descr="Screen Shot 2021-03-18 at 20.58.54"/>
          <p:cNvPicPr>
            <a:picLocks noChangeAspect="1"/>
          </p:cNvPicPr>
          <p:nvPr/>
        </p:nvPicPr>
        <p:blipFill>
          <a:blip r:embed="rId3"/>
          <a:srcRect l="27406" t="-1237" r="18980" b="14623"/>
          <a:stretch>
            <a:fillRect/>
          </a:stretch>
        </p:blipFill>
        <p:spPr>
          <a:xfrm>
            <a:off x="1206500" y="1457960"/>
            <a:ext cx="2931795" cy="2198370"/>
          </a:xfrm>
          <a:prstGeom prst="rect">
            <a:avLst/>
          </a:prstGeom>
        </p:spPr>
      </p:pic>
      <p:pic>
        <p:nvPicPr>
          <p:cNvPr id="12" name="图片 11" descr="Screen Shot 2021-03-18 at 20.58.54"/>
          <p:cNvPicPr>
            <a:picLocks noChangeAspect="1"/>
          </p:cNvPicPr>
          <p:nvPr/>
        </p:nvPicPr>
        <p:blipFill>
          <a:blip r:embed="rId3"/>
          <a:srcRect l="5758" t="86431" r="34887" b="1200"/>
          <a:stretch>
            <a:fillRect/>
          </a:stretch>
        </p:blipFill>
        <p:spPr>
          <a:xfrm>
            <a:off x="1443990" y="3810635"/>
            <a:ext cx="2454910" cy="23749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115560" y="1358900"/>
            <a:ext cx="3079750" cy="29648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4" name="TextBox 12"/>
          <p:cNvSpPr txBox="1"/>
          <p:nvPr/>
        </p:nvSpPr>
        <p:spPr>
          <a:xfrm>
            <a:off x="941070" y="4439285"/>
            <a:ext cx="3463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spc="-15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大多数</a:t>
            </a:r>
            <a:r>
              <a:rPr lang="zh-CN" altLang="en-US" sz="1800" spc="-15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人并不完全清楚垃圾分类</a:t>
            </a:r>
          </a:p>
        </p:txBody>
      </p:sp>
      <p:pic>
        <p:nvPicPr>
          <p:cNvPr id="15" name="图片 14" descr="Screen Shot 2021-03-18 at 21.04.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165" y="1457960"/>
            <a:ext cx="3050540" cy="2479040"/>
          </a:xfrm>
          <a:prstGeom prst="rect">
            <a:avLst/>
          </a:prstGeom>
        </p:spPr>
      </p:pic>
      <p:pic>
        <p:nvPicPr>
          <p:cNvPr id="17" name="图片 16" descr="Screen Shot 2021-03-18 at 21.05.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440" y="4012565"/>
            <a:ext cx="2350770" cy="262255"/>
          </a:xfrm>
          <a:prstGeom prst="rect">
            <a:avLst/>
          </a:prstGeom>
        </p:spPr>
      </p:pic>
      <p:pic>
        <p:nvPicPr>
          <p:cNvPr id="16" name="图片 15" descr="Screen Shot 2021-03-18 at 21.04.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4315" y="3828415"/>
            <a:ext cx="2682240" cy="261620"/>
          </a:xfrm>
          <a:prstGeom prst="rect">
            <a:avLst/>
          </a:prstGeom>
        </p:spPr>
      </p:pic>
      <p:sp>
        <p:nvSpPr>
          <p:cNvPr id="18" name="TextBox 12"/>
          <p:cNvSpPr txBox="1"/>
          <p:nvPr/>
        </p:nvSpPr>
        <p:spPr>
          <a:xfrm>
            <a:off x="4923790" y="4439285"/>
            <a:ext cx="3463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spc="-15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很多人</a:t>
            </a:r>
            <a:r>
              <a:rPr lang="zh-CN" altLang="en-US" sz="1800" spc="-15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</a:t>
            </a:r>
            <a:r>
              <a:rPr lang="zh-CN" altLang="en-US" sz="1800" spc="-15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</a:t>
            </a:r>
            <a:r>
              <a:rPr lang="zh-CN" altLang="en-US" sz="1800" spc="-15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参加垃圾分类</a:t>
            </a:r>
          </a:p>
          <a:p>
            <a:pPr algn="ctr"/>
            <a:r>
              <a:rPr lang="zh-CN" altLang="en-US" sz="1800" spc="-15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宣传活动</a:t>
            </a:r>
          </a:p>
        </p:txBody>
      </p:sp>
      <p:pic>
        <p:nvPicPr>
          <p:cNvPr id="22" name="图片 21" descr="Screen Shot 2021-03-18 at 21.36.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0780" y="140335"/>
            <a:ext cx="3987165" cy="11029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72794" y="988368"/>
            <a:ext cx="35099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533937" y="9117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1231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132205" y="1358900"/>
            <a:ext cx="3079750" cy="29648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8585" y="196215"/>
            <a:ext cx="1656080" cy="5759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1"/>
          <p:cNvSpPr txBox="1"/>
          <p:nvPr/>
        </p:nvSpPr>
        <p:spPr>
          <a:xfrm>
            <a:off x="263845" y="219199"/>
            <a:ext cx="2681605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背景及现状</a:t>
            </a:r>
          </a:p>
          <a:p>
            <a:pPr marL="0" lvl="1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Background and Present Situation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5115560" y="1358900"/>
            <a:ext cx="3079750" cy="29648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4" name="TextBox 12"/>
          <p:cNvSpPr txBox="1"/>
          <p:nvPr/>
        </p:nvSpPr>
        <p:spPr>
          <a:xfrm>
            <a:off x="941070" y="4439285"/>
            <a:ext cx="3463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spc="-15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大多数</a:t>
            </a:r>
            <a:r>
              <a:rPr lang="zh-CN" altLang="en-US" sz="1800" spc="-15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人不能做到对自己产生的垃圾进行</a:t>
            </a:r>
            <a:r>
              <a:rPr lang="zh-CN" altLang="en-US" sz="1800" spc="-15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严格的分类处理</a:t>
            </a:r>
          </a:p>
        </p:txBody>
      </p:sp>
      <p:sp>
        <p:nvSpPr>
          <p:cNvPr id="18" name="TextBox 12"/>
          <p:cNvSpPr txBox="1"/>
          <p:nvPr/>
        </p:nvSpPr>
        <p:spPr>
          <a:xfrm>
            <a:off x="4577715" y="4439285"/>
            <a:ext cx="4156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spc="-15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在不能保证</a:t>
            </a:r>
            <a:r>
              <a:rPr lang="zh-CN" altLang="en-US" sz="1800" spc="-15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完全合理</a:t>
            </a:r>
            <a:r>
              <a:rPr lang="zh-CN" altLang="en-US" sz="1800" spc="-15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分类处理垃圾的人中，</a:t>
            </a:r>
            <a:r>
              <a:rPr lang="zh-CN" altLang="en-US" sz="1800" spc="-1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绝大多数</a:t>
            </a:r>
            <a:r>
              <a:rPr lang="zh-CN" altLang="en-US" sz="1800" spc="-15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人认为这种情况</a:t>
            </a:r>
            <a:r>
              <a:rPr lang="zh-CN" altLang="en-US" sz="1800" spc="-15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需要改进</a:t>
            </a:r>
          </a:p>
        </p:txBody>
      </p:sp>
      <p:pic>
        <p:nvPicPr>
          <p:cNvPr id="3" name="图片 2" descr="Screen Shot 2021-03-18 at 21.07.45"/>
          <p:cNvPicPr>
            <a:picLocks noChangeAspect="1"/>
          </p:cNvPicPr>
          <p:nvPr/>
        </p:nvPicPr>
        <p:blipFill>
          <a:blip r:embed="rId3"/>
          <a:srcRect r="1597"/>
          <a:stretch>
            <a:fillRect/>
          </a:stretch>
        </p:blipFill>
        <p:spPr>
          <a:xfrm>
            <a:off x="1150620" y="1632585"/>
            <a:ext cx="3012440" cy="2129790"/>
          </a:xfrm>
          <a:prstGeom prst="rect">
            <a:avLst/>
          </a:prstGeom>
        </p:spPr>
      </p:pic>
      <p:pic>
        <p:nvPicPr>
          <p:cNvPr id="7" name="图片 6" descr="Screen Shot 2021-03-18 at 21.08.40"/>
          <p:cNvPicPr>
            <a:picLocks noChangeAspect="1"/>
          </p:cNvPicPr>
          <p:nvPr/>
        </p:nvPicPr>
        <p:blipFill>
          <a:blip r:embed="rId4"/>
          <a:srcRect l="65720" t="20340" r="843" b="29408"/>
          <a:stretch>
            <a:fillRect/>
          </a:stretch>
        </p:blipFill>
        <p:spPr>
          <a:xfrm>
            <a:off x="1414145" y="4121785"/>
            <a:ext cx="1252220" cy="153035"/>
          </a:xfrm>
          <a:prstGeom prst="rect">
            <a:avLst/>
          </a:prstGeom>
        </p:spPr>
      </p:pic>
      <p:pic>
        <p:nvPicPr>
          <p:cNvPr id="8" name="图片 7" descr="Screen Shot 2021-03-18 at 21.08.40"/>
          <p:cNvPicPr>
            <a:picLocks noChangeAspect="1"/>
          </p:cNvPicPr>
          <p:nvPr/>
        </p:nvPicPr>
        <p:blipFill>
          <a:blip r:embed="rId4"/>
          <a:srcRect r="36842" b="25993"/>
          <a:stretch>
            <a:fillRect/>
          </a:stretch>
        </p:blipFill>
        <p:spPr>
          <a:xfrm>
            <a:off x="1359535" y="3907790"/>
            <a:ext cx="2392680" cy="227965"/>
          </a:xfrm>
          <a:prstGeom prst="rect">
            <a:avLst/>
          </a:prstGeom>
        </p:spPr>
      </p:pic>
      <p:pic>
        <p:nvPicPr>
          <p:cNvPr id="4" name="图片 3" descr="Screen Shot 2021-03-18 at 21.08.20"/>
          <p:cNvPicPr>
            <a:picLocks noChangeAspect="1"/>
          </p:cNvPicPr>
          <p:nvPr/>
        </p:nvPicPr>
        <p:blipFill>
          <a:blip r:embed="rId5"/>
          <a:srcRect l="-283" t="13483" r="283" b="17556"/>
          <a:stretch>
            <a:fillRect/>
          </a:stretch>
        </p:blipFill>
        <p:spPr>
          <a:xfrm>
            <a:off x="1319530" y="3693160"/>
            <a:ext cx="2694940" cy="311785"/>
          </a:xfrm>
          <a:prstGeom prst="rect">
            <a:avLst/>
          </a:prstGeom>
        </p:spPr>
      </p:pic>
      <p:pic>
        <p:nvPicPr>
          <p:cNvPr id="9" name="图片 8" descr="Screen Shot 2021-03-18 at 21.15.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9295" y="1874520"/>
            <a:ext cx="4561205" cy="1887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132205" y="1358900"/>
            <a:ext cx="3079750" cy="29648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8585" y="196215"/>
            <a:ext cx="1656080" cy="5759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1"/>
          <p:cNvSpPr txBox="1"/>
          <p:nvPr/>
        </p:nvSpPr>
        <p:spPr>
          <a:xfrm>
            <a:off x="263845" y="219199"/>
            <a:ext cx="2681605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背景及现状</a:t>
            </a:r>
          </a:p>
          <a:p>
            <a:pPr marL="0" lvl="1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Background and Present Situation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5115560" y="1358900"/>
            <a:ext cx="3079750" cy="29648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100" dirty="0">
              <a:solidFill>
                <a:schemeClr val="bg1"/>
              </a:solidFill>
            </a:endParaRPr>
          </a:p>
        </p:txBody>
      </p:sp>
      <p:pic>
        <p:nvPicPr>
          <p:cNvPr id="2" name="图片 1" descr="Screen Shot 2021-03-18 at 21.19.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0" y="1789430"/>
            <a:ext cx="3556635" cy="2058035"/>
          </a:xfrm>
          <a:prstGeom prst="rect">
            <a:avLst/>
          </a:prstGeom>
        </p:spPr>
      </p:pic>
      <p:sp>
        <p:nvSpPr>
          <p:cNvPr id="10" name="TextBox 12"/>
          <p:cNvSpPr txBox="1"/>
          <p:nvPr/>
        </p:nvSpPr>
        <p:spPr>
          <a:xfrm>
            <a:off x="480695" y="4439285"/>
            <a:ext cx="4156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spc="-15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大多数人</a:t>
            </a:r>
            <a:r>
              <a:rPr lang="zh-CN" altLang="en-US" sz="1800" spc="-15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认为如果有相应的</a:t>
            </a:r>
            <a:r>
              <a:rPr lang="en-US" altLang="zh-CN" sz="1800" spc="-15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800" spc="-15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，自己会更愿意</a:t>
            </a:r>
            <a:r>
              <a:rPr lang="zh-CN" altLang="en-US" sz="1800" spc="-15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</a:t>
            </a:r>
            <a:r>
              <a:rPr lang="zh-CN" altLang="en-US" sz="1800" spc="-15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进行垃圾分类</a:t>
            </a:r>
          </a:p>
        </p:txBody>
      </p:sp>
      <p:pic>
        <p:nvPicPr>
          <p:cNvPr id="11" name="图片 10" descr="Screen Shot 2021-03-18 at 21.20.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760" y="1789430"/>
            <a:ext cx="3563620" cy="228727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577080" y="4439285"/>
            <a:ext cx="4156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spc="-1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绝大多数</a:t>
            </a:r>
            <a:r>
              <a:rPr lang="zh-CN" altLang="en-US" sz="1800" spc="-15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人没有使用过类似的</a:t>
            </a:r>
            <a:r>
              <a:rPr lang="en-US" altLang="zh-CN" sz="1800" spc="-15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800" spc="-15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，并且</a:t>
            </a:r>
            <a:r>
              <a:rPr lang="zh-CN" altLang="en-US" sz="1800" spc="-1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期待</a:t>
            </a:r>
            <a:r>
              <a:rPr lang="zh-CN" altLang="en-US" sz="1800" spc="-15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这样的产品出现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ENTRY"/>
  <p:tag name="ID" val="547130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ENTRY"/>
  <p:tag name="ID" val="547130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ENTRY"/>
  <p:tag name="ID" val="547130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ENTRY"/>
  <p:tag name="ID" val="547130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NUMBER"/>
  <p:tag name="ID" val="547130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NUMBER"/>
  <p:tag name="ID" val="547130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NUMBER"/>
  <p:tag name="ID" val="547130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NUMBER"/>
  <p:tag name="ID" val="547130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heme/theme1.xml><?xml version="1.0" encoding="utf-8"?>
<a:theme xmlns:a="http://schemas.openxmlformats.org/drawingml/2006/main" name="1_自定义设计方案">
  <a:themeElements>
    <a:clrScheme name="自定义 244">
      <a:dk1>
        <a:sysClr val="windowText" lastClr="000000"/>
      </a:dk1>
      <a:lt1>
        <a:sysClr val="window" lastClr="FFFFFF"/>
      </a:lt1>
      <a:dk2>
        <a:srgbClr val="5A6378"/>
      </a:dk2>
      <a:lt2>
        <a:srgbClr val="7F7F7F"/>
      </a:lt2>
      <a:accent1>
        <a:srgbClr val="16A3AA"/>
      </a:accent1>
      <a:accent2>
        <a:srgbClr val="F05863"/>
      </a:accent2>
      <a:accent3>
        <a:srgbClr val="16A3AA"/>
      </a:accent3>
      <a:accent4>
        <a:srgbClr val="F05863"/>
      </a:accent4>
      <a:accent5>
        <a:srgbClr val="16A3AA"/>
      </a:accent5>
      <a:accent6>
        <a:srgbClr val="F05863"/>
      </a:accent6>
      <a:hlink>
        <a:srgbClr val="168BBA"/>
      </a:hlink>
      <a:folHlink>
        <a:srgbClr val="6800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1251</Words>
  <Application>Microsoft Macintosh PowerPoint</Application>
  <PresentationFormat>自定义</PresentationFormat>
  <Paragraphs>224</Paragraphs>
  <Slides>31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Arial Black</vt:lpstr>
      <vt:lpstr>Broadway</vt:lpstr>
      <vt:lpstr>Calibri</vt:lpstr>
      <vt:lpstr>Calibri Light</vt:lpstr>
      <vt:lpstr>Impact</vt:lpstr>
      <vt:lpstr>Times New Roman</vt:lpstr>
      <vt:lpstr>宋体</vt:lpstr>
      <vt:lpstr>微软雅黑</vt:lpstr>
      <vt:lpstr>Arial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bt641.pptx</dc:title>
  <dc:creator/>
  <cp:lastModifiedBy/>
  <cp:revision>42</cp:revision>
  <dcterms:created xsi:type="dcterms:W3CDTF">2021-03-18T13:36:57Z</dcterms:created>
  <dcterms:modified xsi:type="dcterms:W3CDTF">2021-04-16T11:45:09Z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</Properties>
</file>